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64" r:id="rId5"/>
    <p:sldId id="259" r:id="rId6"/>
    <p:sldId id="260" r:id="rId7"/>
    <p:sldId id="261" r:id="rId8"/>
    <p:sldId id="262" r:id="rId9"/>
    <p:sldId id="263" r:id="rId10"/>
    <p:sldId id="269" r:id="rId11"/>
    <p:sldId id="265" r:id="rId12"/>
    <p:sldId id="266" r:id="rId13"/>
    <p:sldId id="267" r:id="rId14"/>
    <p:sldId id="268" r:id="rId15"/>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Century Gothic" panose="020B050202020202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jLAfDaR4YpkCK0NRizZFS2BgLcL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F9C2C1-92A3-4F81-A4EC-1308F429BFE8}">
  <a:tblStyle styleId="{CBF9C2C1-92A3-4F81-A4EC-1308F429BFE8}"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3" d="100"/>
          <a:sy n="113" d="100"/>
        </p:scale>
        <p:origin x="4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1" name="Google Shape;38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3" name="Google Shape;463;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040261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6" name="Google Shape;496;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7" name="Google Shape;497;p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p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5" name="Google Shape;505;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f3f393c45f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2" name="Google Shape;522;gf3f393c45f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31" name="Google Shape;531;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6" name="Google Shape;38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2" name="Google Shape;40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4" name="Google Shape;48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1" name="Google Shape;41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1df9f4984d_0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0" name="Google Shape;420;g11df9f4984d_0_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21" name="Google Shape;421;g11df9f4984d_0_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1" name="Google Shape;43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2" name="Google Shape;452;p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3" name="Google Shape;453;p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3" name="Google Shape;463;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p:cSld name="Title">
    <p:bg>
      <p:bgPr>
        <a:solidFill>
          <a:schemeClr val="accent1"/>
        </a:solidFill>
        <a:effectLst/>
      </p:bgPr>
    </p:bg>
    <p:spTree>
      <p:nvGrpSpPr>
        <p:cNvPr id="1" name="Shape 13"/>
        <p:cNvGrpSpPr/>
        <p:nvPr/>
      </p:nvGrpSpPr>
      <p:grpSpPr>
        <a:xfrm>
          <a:off x="0" y="0"/>
          <a:ext cx="0" cy="0"/>
          <a:chOff x="0" y="0"/>
          <a:chExt cx="0" cy="0"/>
        </a:xfrm>
      </p:grpSpPr>
      <p:pic>
        <p:nvPicPr>
          <p:cNvPr id="14" name="Google Shape;14;p11"/>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5" name="Google Shape;15;p11"/>
          <p:cNvSpPr txBox="1">
            <a:spLocks noGrp="1"/>
          </p:cNvSpPr>
          <p:nvPr>
            <p:ph type="title"/>
          </p:nvPr>
        </p:nvSpPr>
        <p:spPr>
          <a:xfrm>
            <a:off x="825674" y="1327759"/>
            <a:ext cx="4989628" cy="1929505"/>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accent6"/>
              </a:buClr>
              <a:buSzPts val="4800"/>
              <a:buFont typeface="Century Gothic"/>
              <a:buNone/>
              <a:defRPr sz="4800" b="1" i="0" u="none" strike="noStrike" cap="none">
                <a:solidFill>
                  <a:schemeClr val="accent6"/>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6" name="Google Shape;16;p11"/>
          <p:cNvSpPr txBox="1">
            <a:spLocks noGrp="1"/>
          </p:cNvSpPr>
          <p:nvPr>
            <p:ph type="body" idx="1"/>
          </p:nvPr>
        </p:nvSpPr>
        <p:spPr>
          <a:xfrm>
            <a:off x="838934" y="3257264"/>
            <a:ext cx="4989628" cy="81602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1" name="Shape 104"/>
        <p:cNvGrpSpPr/>
        <p:nvPr/>
      </p:nvGrpSpPr>
      <p:grpSpPr>
        <a:xfrm>
          <a:off x="0" y="0"/>
          <a:ext cx="0" cy="0"/>
          <a:chOff x="0" y="0"/>
          <a:chExt cx="0" cy="0"/>
        </a:xfrm>
      </p:grpSpPr>
      <p:pic>
        <p:nvPicPr>
          <p:cNvPr id="105" name="Google Shape;105;p19"/>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06" name="Google Shape;106;p19"/>
          <p:cNvSpPr txBox="1">
            <a:spLocks noGrp="1"/>
          </p:cNvSpPr>
          <p:nvPr>
            <p:ph type="title"/>
          </p:nvPr>
        </p:nvSpPr>
        <p:spPr>
          <a:xfrm>
            <a:off x="1026850" y="563671"/>
            <a:ext cx="4989629" cy="2387771"/>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accent6"/>
              </a:buClr>
              <a:buSzPts val="4800"/>
              <a:buFont typeface="Century Gothic"/>
              <a:buNone/>
              <a:defRPr sz="4800" b="1" i="0" u="none" strike="noStrike" cap="none">
                <a:solidFill>
                  <a:schemeClr val="accent6"/>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7" name="Google Shape;107;p19"/>
          <p:cNvSpPr txBox="1">
            <a:spLocks noGrp="1"/>
          </p:cNvSpPr>
          <p:nvPr>
            <p:ph type="body" idx="1"/>
          </p:nvPr>
        </p:nvSpPr>
        <p:spPr>
          <a:xfrm>
            <a:off x="1026852" y="3531676"/>
            <a:ext cx="4989628" cy="175657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5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8" name="Google Shape;108;p19"/>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19"/>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10" name="Google Shape;110;p19"/>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ution">
  <p:cSld name="Solution">
    <p:spTree>
      <p:nvGrpSpPr>
        <p:cNvPr id="1" name="Shape 111"/>
        <p:cNvGrpSpPr/>
        <p:nvPr/>
      </p:nvGrpSpPr>
      <p:grpSpPr>
        <a:xfrm>
          <a:off x="0" y="0"/>
          <a:ext cx="0" cy="0"/>
          <a:chOff x="0" y="0"/>
          <a:chExt cx="0" cy="0"/>
        </a:xfrm>
      </p:grpSpPr>
      <p:pic>
        <p:nvPicPr>
          <p:cNvPr id="112" name="Google Shape;112;p13"/>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13" name="Google Shape;113;p13"/>
          <p:cNvSpPr txBox="1">
            <a:spLocks noGrp="1"/>
          </p:cNvSpPr>
          <p:nvPr>
            <p:ph type="title"/>
          </p:nvPr>
        </p:nvSpPr>
        <p:spPr>
          <a:xfrm>
            <a:off x="3509716" y="1823625"/>
            <a:ext cx="4719884" cy="580030"/>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4" name="Google Shape;114;p13"/>
          <p:cNvSpPr txBox="1">
            <a:spLocks noGrp="1"/>
          </p:cNvSpPr>
          <p:nvPr>
            <p:ph type="body" idx="1"/>
          </p:nvPr>
        </p:nvSpPr>
        <p:spPr>
          <a:xfrm>
            <a:off x="379005" y="4230943"/>
            <a:ext cx="2640803"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5" name="Google Shape;115;p13"/>
          <p:cNvSpPr txBox="1">
            <a:spLocks noGrp="1"/>
          </p:cNvSpPr>
          <p:nvPr>
            <p:ph type="body" idx="2"/>
          </p:nvPr>
        </p:nvSpPr>
        <p:spPr>
          <a:xfrm>
            <a:off x="379005" y="4546458"/>
            <a:ext cx="2640803" cy="161641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6" name="Google Shape;116;p13"/>
          <p:cNvSpPr txBox="1">
            <a:spLocks noGrp="1"/>
          </p:cNvSpPr>
          <p:nvPr>
            <p:ph type="body" idx="3"/>
          </p:nvPr>
        </p:nvSpPr>
        <p:spPr>
          <a:xfrm>
            <a:off x="3237502" y="4234631"/>
            <a:ext cx="2640803"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7" name="Google Shape;117;p13"/>
          <p:cNvSpPr txBox="1">
            <a:spLocks noGrp="1"/>
          </p:cNvSpPr>
          <p:nvPr>
            <p:ph type="body" idx="4"/>
          </p:nvPr>
        </p:nvSpPr>
        <p:spPr>
          <a:xfrm>
            <a:off x="3237503" y="4550146"/>
            <a:ext cx="2640803" cy="161641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8" name="Google Shape;118;p13"/>
          <p:cNvSpPr txBox="1">
            <a:spLocks noGrp="1"/>
          </p:cNvSpPr>
          <p:nvPr>
            <p:ph type="body" idx="5"/>
          </p:nvPr>
        </p:nvSpPr>
        <p:spPr>
          <a:xfrm>
            <a:off x="6096000" y="4218499"/>
            <a:ext cx="2640803"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9" name="Google Shape;119;p13"/>
          <p:cNvSpPr txBox="1">
            <a:spLocks noGrp="1"/>
          </p:cNvSpPr>
          <p:nvPr>
            <p:ph type="body" idx="6"/>
          </p:nvPr>
        </p:nvSpPr>
        <p:spPr>
          <a:xfrm>
            <a:off x="6096000" y="4534014"/>
            <a:ext cx="2640803" cy="161641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0" name="Google Shape;120;p13"/>
          <p:cNvSpPr txBox="1">
            <a:spLocks noGrp="1"/>
          </p:cNvSpPr>
          <p:nvPr>
            <p:ph type="body" idx="7"/>
          </p:nvPr>
        </p:nvSpPr>
        <p:spPr>
          <a:xfrm>
            <a:off x="8946967" y="4218499"/>
            <a:ext cx="2640803"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1" name="Google Shape;121;p13"/>
          <p:cNvSpPr txBox="1">
            <a:spLocks noGrp="1"/>
          </p:cNvSpPr>
          <p:nvPr>
            <p:ph type="body" idx="8"/>
          </p:nvPr>
        </p:nvSpPr>
        <p:spPr>
          <a:xfrm>
            <a:off x="8946967" y="4534014"/>
            <a:ext cx="2640803" cy="161641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2" name="Google Shape;122;p13"/>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13"/>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24" name="Google Shape;124;p13"/>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13"/>
          <p:cNvSpPr>
            <a:spLocks noGrp="1"/>
          </p:cNvSpPr>
          <p:nvPr>
            <p:ph type="pic" idx="9"/>
          </p:nvPr>
        </p:nvSpPr>
        <p:spPr>
          <a:xfrm>
            <a:off x="1408479" y="3330145"/>
            <a:ext cx="603504" cy="603504"/>
          </a:xfrm>
          <a:prstGeom prst="rect">
            <a:avLst/>
          </a:prstGeom>
          <a:noFill/>
          <a:ln>
            <a:noFill/>
          </a:ln>
        </p:spPr>
      </p:sp>
      <p:sp>
        <p:nvSpPr>
          <p:cNvPr id="126" name="Google Shape;126;p13"/>
          <p:cNvSpPr>
            <a:spLocks noGrp="1"/>
          </p:cNvSpPr>
          <p:nvPr>
            <p:ph type="pic" idx="13"/>
          </p:nvPr>
        </p:nvSpPr>
        <p:spPr>
          <a:xfrm>
            <a:off x="4266976" y="3330145"/>
            <a:ext cx="603504" cy="603504"/>
          </a:xfrm>
          <a:prstGeom prst="rect">
            <a:avLst/>
          </a:prstGeom>
          <a:noFill/>
          <a:ln>
            <a:noFill/>
          </a:ln>
        </p:spPr>
      </p:sp>
      <p:sp>
        <p:nvSpPr>
          <p:cNvPr id="127" name="Google Shape;127;p13"/>
          <p:cNvSpPr>
            <a:spLocks noGrp="1"/>
          </p:cNvSpPr>
          <p:nvPr>
            <p:ph type="pic" idx="14"/>
          </p:nvPr>
        </p:nvSpPr>
        <p:spPr>
          <a:xfrm>
            <a:off x="9972085" y="3330145"/>
            <a:ext cx="603504" cy="603504"/>
          </a:xfrm>
          <a:prstGeom prst="rect">
            <a:avLst/>
          </a:prstGeom>
          <a:noFill/>
          <a:ln>
            <a:noFill/>
          </a:ln>
        </p:spPr>
      </p:sp>
      <p:sp>
        <p:nvSpPr>
          <p:cNvPr id="128" name="Google Shape;128;p13"/>
          <p:cNvSpPr>
            <a:spLocks noGrp="1"/>
          </p:cNvSpPr>
          <p:nvPr>
            <p:ph type="pic" idx="15"/>
          </p:nvPr>
        </p:nvSpPr>
        <p:spPr>
          <a:xfrm>
            <a:off x="7109232" y="3330145"/>
            <a:ext cx="603504" cy="603504"/>
          </a:xfrm>
          <a:prstGeom prst="rect">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Growth Strategy">
  <p:cSld name="Growth Strategy">
    <p:spTree>
      <p:nvGrpSpPr>
        <p:cNvPr id="1" name="Shape 129"/>
        <p:cNvGrpSpPr/>
        <p:nvPr/>
      </p:nvGrpSpPr>
      <p:grpSpPr>
        <a:xfrm>
          <a:off x="0" y="0"/>
          <a:ext cx="0" cy="0"/>
          <a:chOff x="0" y="0"/>
          <a:chExt cx="0" cy="0"/>
        </a:xfrm>
      </p:grpSpPr>
      <p:pic>
        <p:nvPicPr>
          <p:cNvPr id="130" name="Google Shape;130;p17"/>
          <p:cNvPicPr preferRelativeResize="0"/>
          <p:nvPr/>
        </p:nvPicPr>
        <p:blipFill rotWithShape="1">
          <a:blip r:embed="rId2">
            <a:alphaModFix/>
          </a:blip>
          <a:srcRect/>
          <a:stretch/>
        </p:blipFill>
        <p:spPr>
          <a:xfrm>
            <a:off x="0" y="3371"/>
            <a:ext cx="12192000" cy="6858000"/>
          </a:xfrm>
          <a:prstGeom prst="rect">
            <a:avLst/>
          </a:prstGeom>
          <a:noFill/>
          <a:ln>
            <a:noFill/>
          </a:ln>
        </p:spPr>
      </p:pic>
      <p:sp>
        <p:nvSpPr>
          <p:cNvPr id="131" name="Google Shape;131;p17"/>
          <p:cNvSpPr txBox="1">
            <a:spLocks noGrp="1"/>
          </p:cNvSpPr>
          <p:nvPr>
            <p:ph type="title"/>
          </p:nvPr>
        </p:nvSpPr>
        <p:spPr>
          <a:xfrm>
            <a:off x="3294345" y="1158710"/>
            <a:ext cx="5611660" cy="677782"/>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2" name="Google Shape;132;p17"/>
          <p:cNvSpPr txBox="1">
            <a:spLocks noGrp="1"/>
          </p:cNvSpPr>
          <p:nvPr>
            <p:ph type="body" idx="1"/>
          </p:nvPr>
        </p:nvSpPr>
        <p:spPr>
          <a:xfrm>
            <a:off x="3519730" y="1836492"/>
            <a:ext cx="5152539" cy="71845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3" name="Google Shape;133;p17"/>
          <p:cNvSpPr txBox="1">
            <a:spLocks noGrp="1"/>
          </p:cNvSpPr>
          <p:nvPr>
            <p:ph type="body" idx="2"/>
          </p:nvPr>
        </p:nvSpPr>
        <p:spPr>
          <a:xfrm>
            <a:off x="1833290" y="3262556"/>
            <a:ext cx="1706965" cy="104857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4" name="Google Shape;134;p17"/>
          <p:cNvSpPr txBox="1">
            <a:spLocks noGrp="1"/>
          </p:cNvSpPr>
          <p:nvPr>
            <p:ph type="body" idx="3"/>
          </p:nvPr>
        </p:nvSpPr>
        <p:spPr>
          <a:xfrm>
            <a:off x="5053332" y="3262556"/>
            <a:ext cx="1706965" cy="104857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5" name="Google Shape;135;p17"/>
          <p:cNvSpPr txBox="1">
            <a:spLocks noGrp="1"/>
          </p:cNvSpPr>
          <p:nvPr>
            <p:ph type="body" idx="4"/>
          </p:nvPr>
        </p:nvSpPr>
        <p:spPr>
          <a:xfrm>
            <a:off x="8197008" y="3262556"/>
            <a:ext cx="1706965" cy="104857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6" name="Google Shape;136;p17"/>
          <p:cNvSpPr txBox="1">
            <a:spLocks noGrp="1"/>
          </p:cNvSpPr>
          <p:nvPr>
            <p:ph type="body" idx="5"/>
          </p:nvPr>
        </p:nvSpPr>
        <p:spPr>
          <a:xfrm>
            <a:off x="1462028" y="4704557"/>
            <a:ext cx="2431015"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7" name="Google Shape;137;p17"/>
          <p:cNvSpPr txBox="1">
            <a:spLocks noGrp="1"/>
          </p:cNvSpPr>
          <p:nvPr>
            <p:ph type="body" idx="6"/>
          </p:nvPr>
        </p:nvSpPr>
        <p:spPr>
          <a:xfrm>
            <a:off x="4691306" y="4704558"/>
            <a:ext cx="2431015"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8" name="Google Shape;138;p17"/>
          <p:cNvSpPr txBox="1">
            <a:spLocks noGrp="1"/>
          </p:cNvSpPr>
          <p:nvPr>
            <p:ph type="body" idx="7"/>
          </p:nvPr>
        </p:nvSpPr>
        <p:spPr>
          <a:xfrm>
            <a:off x="7834982" y="4704557"/>
            <a:ext cx="2431015"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9" name="Google Shape;139;p17"/>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17"/>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41" name="Google Shape;141;p17"/>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Year Action Plan">
  <p:cSld name="Two-Year Action Plan">
    <p:spTree>
      <p:nvGrpSpPr>
        <p:cNvPr id="1" name="Shape 142"/>
        <p:cNvGrpSpPr/>
        <p:nvPr/>
      </p:nvGrpSpPr>
      <p:grpSpPr>
        <a:xfrm>
          <a:off x="0" y="0"/>
          <a:ext cx="0" cy="0"/>
          <a:chOff x="0" y="0"/>
          <a:chExt cx="0" cy="0"/>
        </a:xfrm>
      </p:grpSpPr>
      <p:pic>
        <p:nvPicPr>
          <p:cNvPr id="143" name="Google Shape;143;p18"/>
          <p:cNvPicPr preferRelativeResize="0"/>
          <p:nvPr/>
        </p:nvPicPr>
        <p:blipFill rotWithShape="1">
          <a:blip r:embed="rId2">
            <a:alphaModFix/>
          </a:blip>
          <a:srcRect/>
          <a:stretch/>
        </p:blipFill>
        <p:spPr>
          <a:xfrm>
            <a:off x="0" y="0"/>
            <a:ext cx="12192000" cy="6858000"/>
          </a:xfrm>
          <a:prstGeom prst="rect">
            <a:avLst/>
          </a:prstGeom>
          <a:noFill/>
          <a:ln>
            <a:noFill/>
          </a:ln>
        </p:spPr>
      </p:pic>
      <p:grpSp>
        <p:nvGrpSpPr>
          <p:cNvPr id="144" name="Google Shape;144;p18"/>
          <p:cNvGrpSpPr/>
          <p:nvPr/>
        </p:nvGrpSpPr>
        <p:grpSpPr>
          <a:xfrm>
            <a:off x="2010137" y="2689356"/>
            <a:ext cx="8510121" cy="0"/>
            <a:chOff x="1504814" y="2488864"/>
            <a:chExt cx="8510121" cy="0"/>
          </a:xfrm>
        </p:grpSpPr>
        <p:cxnSp>
          <p:nvCxnSpPr>
            <p:cNvPr id="145" name="Google Shape;145;p18"/>
            <p:cNvCxnSpPr/>
            <p:nvPr/>
          </p:nvCxnSpPr>
          <p:spPr>
            <a:xfrm>
              <a:off x="1504814"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46" name="Google Shape;146;p18"/>
            <p:cNvCxnSpPr/>
            <p:nvPr/>
          </p:nvCxnSpPr>
          <p:spPr>
            <a:xfrm>
              <a:off x="2301137"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47" name="Google Shape;147;p18"/>
            <p:cNvCxnSpPr/>
            <p:nvPr/>
          </p:nvCxnSpPr>
          <p:spPr>
            <a:xfrm>
              <a:off x="3083776"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48" name="Google Shape;148;p18"/>
            <p:cNvCxnSpPr/>
            <p:nvPr/>
          </p:nvCxnSpPr>
          <p:spPr>
            <a:xfrm>
              <a:off x="3880099"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49" name="Google Shape;149;p18"/>
            <p:cNvCxnSpPr/>
            <p:nvPr/>
          </p:nvCxnSpPr>
          <p:spPr>
            <a:xfrm>
              <a:off x="4655896"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0" name="Google Shape;150;p18"/>
            <p:cNvCxnSpPr/>
            <p:nvPr/>
          </p:nvCxnSpPr>
          <p:spPr>
            <a:xfrm>
              <a:off x="5452219"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1" name="Google Shape;151;p18"/>
            <p:cNvCxnSpPr/>
            <p:nvPr/>
          </p:nvCxnSpPr>
          <p:spPr>
            <a:xfrm>
              <a:off x="6234858"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2" name="Google Shape;152;p18"/>
            <p:cNvCxnSpPr/>
            <p:nvPr/>
          </p:nvCxnSpPr>
          <p:spPr>
            <a:xfrm>
              <a:off x="7031181"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3" name="Google Shape;153;p18"/>
            <p:cNvCxnSpPr/>
            <p:nvPr/>
          </p:nvCxnSpPr>
          <p:spPr>
            <a:xfrm>
              <a:off x="7813820"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4" name="Google Shape;154;p18"/>
            <p:cNvCxnSpPr/>
            <p:nvPr/>
          </p:nvCxnSpPr>
          <p:spPr>
            <a:xfrm>
              <a:off x="8610143"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5" name="Google Shape;155;p18"/>
            <p:cNvCxnSpPr/>
            <p:nvPr/>
          </p:nvCxnSpPr>
          <p:spPr>
            <a:xfrm>
              <a:off x="9399625" y="2488864"/>
              <a:ext cx="615310" cy="0"/>
            </a:xfrm>
            <a:prstGeom prst="straightConnector1">
              <a:avLst/>
            </a:prstGeom>
            <a:noFill/>
            <a:ln w="9525" cap="flat" cmpd="sng">
              <a:solidFill>
                <a:schemeClr val="lt1"/>
              </a:solidFill>
              <a:prstDash val="solid"/>
              <a:miter lim="800000"/>
              <a:headEnd type="none" w="sm" len="sm"/>
              <a:tailEnd type="none" w="sm" len="sm"/>
            </a:ln>
          </p:spPr>
        </p:cxnSp>
      </p:grpSp>
      <p:sp>
        <p:nvSpPr>
          <p:cNvPr id="156" name="Google Shape;156;p18"/>
          <p:cNvSpPr txBox="1">
            <a:spLocks noGrp="1"/>
          </p:cNvSpPr>
          <p:nvPr>
            <p:ph type="title"/>
          </p:nvPr>
        </p:nvSpPr>
        <p:spPr>
          <a:xfrm>
            <a:off x="681698" y="512299"/>
            <a:ext cx="10515600" cy="72738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57" name="Google Shape;157;p18"/>
          <p:cNvSpPr txBox="1">
            <a:spLocks noGrp="1"/>
          </p:cNvSpPr>
          <p:nvPr>
            <p:ph type="body" idx="1"/>
          </p:nvPr>
        </p:nvSpPr>
        <p:spPr>
          <a:xfrm>
            <a:off x="1992423" y="1780403"/>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8" name="Google Shape;158;p18"/>
          <p:cNvSpPr txBox="1">
            <a:spLocks noGrp="1"/>
          </p:cNvSpPr>
          <p:nvPr>
            <p:ph type="body" idx="2"/>
          </p:nvPr>
        </p:nvSpPr>
        <p:spPr>
          <a:xfrm>
            <a:off x="4360668" y="1780403"/>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9" name="Google Shape;159;p18"/>
          <p:cNvSpPr txBox="1">
            <a:spLocks noGrp="1"/>
          </p:cNvSpPr>
          <p:nvPr>
            <p:ph type="body" idx="3"/>
          </p:nvPr>
        </p:nvSpPr>
        <p:spPr>
          <a:xfrm>
            <a:off x="8307743" y="1780403"/>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0" name="Google Shape;160;p18"/>
          <p:cNvSpPr txBox="1">
            <a:spLocks noGrp="1"/>
          </p:cNvSpPr>
          <p:nvPr>
            <p:ph type="body" idx="4"/>
          </p:nvPr>
        </p:nvSpPr>
        <p:spPr>
          <a:xfrm>
            <a:off x="505322" y="2436036"/>
            <a:ext cx="1194201" cy="501726"/>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accent6"/>
              </a:buClr>
              <a:buSzPts val="1800"/>
              <a:buFont typeface="Arial"/>
              <a:buNone/>
              <a:defRPr sz="18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1" name="Google Shape;161;p18"/>
          <p:cNvSpPr txBox="1">
            <a:spLocks noGrp="1"/>
          </p:cNvSpPr>
          <p:nvPr>
            <p:ph type="body" idx="5"/>
          </p:nvPr>
        </p:nvSpPr>
        <p:spPr>
          <a:xfrm>
            <a:off x="167540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2" name="Google Shape;162;p18"/>
          <p:cNvSpPr txBox="1">
            <a:spLocks noGrp="1"/>
          </p:cNvSpPr>
          <p:nvPr>
            <p:ph type="body" idx="6"/>
          </p:nvPr>
        </p:nvSpPr>
        <p:spPr>
          <a:xfrm>
            <a:off x="2464817"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3" name="Google Shape;163;p18"/>
          <p:cNvSpPr txBox="1">
            <a:spLocks noGrp="1"/>
          </p:cNvSpPr>
          <p:nvPr>
            <p:ph type="body" idx="7"/>
          </p:nvPr>
        </p:nvSpPr>
        <p:spPr>
          <a:xfrm>
            <a:off x="325423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4" name="Google Shape;164;p18"/>
          <p:cNvSpPr txBox="1">
            <a:spLocks noGrp="1"/>
          </p:cNvSpPr>
          <p:nvPr>
            <p:ph type="body" idx="8"/>
          </p:nvPr>
        </p:nvSpPr>
        <p:spPr>
          <a:xfrm>
            <a:off x="4043647"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5" name="Google Shape;165;p18"/>
          <p:cNvSpPr txBox="1">
            <a:spLocks noGrp="1"/>
          </p:cNvSpPr>
          <p:nvPr>
            <p:ph type="body" idx="9"/>
          </p:nvPr>
        </p:nvSpPr>
        <p:spPr>
          <a:xfrm>
            <a:off x="483306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6" name="Google Shape;166;p18"/>
          <p:cNvSpPr txBox="1">
            <a:spLocks noGrp="1"/>
          </p:cNvSpPr>
          <p:nvPr>
            <p:ph type="body" idx="13"/>
          </p:nvPr>
        </p:nvSpPr>
        <p:spPr>
          <a:xfrm>
            <a:off x="5622477"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7" name="Google Shape;167;p18"/>
          <p:cNvSpPr txBox="1">
            <a:spLocks noGrp="1"/>
          </p:cNvSpPr>
          <p:nvPr>
            <p:ph type="body" idx="14"/>
          </p:nvPr>
        </p:nvSpPr>
        <p:spPr>
          <a:xfrm>
            <a:off x="641189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8" name="Google Shape;168;p18"/>
          <p:cNvSpPr txBox="1">
            <a:spLocks noGrp="1"/>
          </p:cNvSpPr>
          <p:nvPr>
            <p:ph type="body" idx="15"/>
          </p:nvPr>
        </p:nvSpPr>
        <p:spPr>
          <a:xfrm>
            <a:off x="7201307"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9" name="Google Shape;169;p18"/>
          <p:cNvSpPr txBox="1">
            <a:spLocks noGrp="1"/>
          </p:cNvSpPr>
          <p:nvPr>
            <p:ph type="body" idx="16"/>
          </p:nvPr>
        </p:nvSpPr>
        <p:spPr>
          <a:xfrm>
            <a:off x="799072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0" name="Google Shape;170;p18"/>
          <p:cNvSpPr txBox="1">
            <a:spLocks noGrp="1"/>
          </p:cNvSpPr>
          <p:nvPr>
            <p:ph type="body" idx="17"/>
          </p:nvPr>
        </p:nvSpPr>
        <p:spPr>
          <a:xfrm>
            <a:off x="8780137"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1" name="Google Shape;171;p18"/>
          <p:cNvSpPr txBox="1">
            <a:spLocks noGrp="1"/>
          </p:cNvSpPr>
          <p:nvPr>
            <p:ph type="body" idx="18"/>
          </p:nvPr>
        </p:nvSpPr>
        <p:spPr>
          <a:xfrm>
            <a:off x="956955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2" name="Google Shape;172;p18"/>
          <p:cNvSpPr txBox="1">
            <a:spLocks noGrp="1"/>
          </p:cNvSpPr>
          <p:nvPr>
            <p:ph type="body" idx="19"/>
          </p:nvPr>
        </p:nvSpPr>
        <p:spPr>
          <a:xfrm>
            <a:off x="10358963"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3" name="Google Shape;173;p18"/>
          <p:cNvSpPr txBox="1">
            <a:spLocks noGrp="1"/>
          </p:cNvSpPr>
          <p:nvPr>
            <p:ph type="body" idx="20"/>
          </p:nvPr>
        </p:nvSpPr>
        <p:spPr>
          <a:xfrm>
            <a:off x="1992423" y="3563114"/>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4" name="Google Shape;174;p18"/>
          <p:cNvSpPr txBox="1">
            <a:spLocks noGrp="1"/>
          </p:cNvSpPr>
          <p:nvPr>
            <p:ph type="body" idx="21"/>
          </p:nvPr>
        </p:nvSpPr>
        <p:spPr>
          <a:xfrm>
            <a:off x="5939498" y="3563114"/>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accent6"/>
              </a:buClr>
              <a:buSzPts val="1400"/>
              <a:buFont typeface="Arial"/>
              <a:buNone/>
              <a:defRPr sz="1400" b="1" i="0" u="none" strike="noStrike" cap="none">
                <a:solidFill>
                  <a:schemeClr val="accent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5" name="Google Shape;175;p18"/>
          <p:cNvSpPr txBox="1">
            <a:spLocks noGrp="1"/>
          </p:cNvSpPr>
          <p:nvPr>
            <p:ph type="body" idx="22"/>
          </p:nvPr>
        </p:nvSpPr>
        <p:spPr>
          <a:xfrm>
            <a:off x="9886573" y="3563114"/>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6" name="Google Shape;176;p18"/>
          <p:cNvSpPr txBox="1">
            <a:spLocks noGrp="1"/>
          </p:cNvSpPr>
          <p:nvPr>
            <p:ph type="body" idx="23"/>
          </p:nvPr>
        </p:nvSpPr>
        <p:spPr>
          <a:xfrm>
            <a:off x="505322" y="4134112"/>
            <a:ext cx="1194201" cy="501726"/>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accent6"/>
              </a:buClr>
              <a:buSzPts val="1800"/>
              <a:buFont typeface="Arial"/>
              <a:buNone/>
              <a:defRPr sz="18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7" name="Google Shape;177;p18"/>
          <p:cNvSpPr txBox="1">
            <a:spLocks noGrp="1"/>
          </p:cNvSpPr>
          <p:nvPr>
            <p:ph type="body" idx="24"/>
          </p:nvPr>
        </p:nvSpPr>
        <p:spPr>
          <a:xfrm>
            <a:off x="167540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8" name="Google Shape;178;p18"/>
          <p:cNvSpPr txBox="1">
            <a:spLocks noGrp="1"/>
          </p:cNvSpPr>
          <p:nvPr>
            <p:ph type="body" idx="25"/>
          </p:nvPr>
        </p:nvSpPr>
        <p:spPr>
          <a:xfrm>
            <a:off x="2464817"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9" name="Google Shape;179;p18"/>
          <p:cNvSpPr txBox="1">
            <a:spLocks noGrp="1"/>
          </p:cNvSpPr>
          <p:nvPr>
            <p:ph type="body" idx="26"/>
          </p:nvPr>
        </p:nvSpPr>
        <p:spPr>
          <a:xfrm>
            <a:off x="325423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0" name="Google Shape;180;p18"/>
          <p:cNvSpPr txBox="1">
            <a:spLocks noGrp="1"/>
          </p:cNvSpPr>
          <p:nvPr>
            <p:ph type="body" idx="27"/>
          </p:nvPr>
        </p:nvSpPr>
        <p:spPr>
          <a:xfrm>
            <a:off x="4043647"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1" name="Google Shape;181;p18"/>
          <p:cNvSpPr txBox="1">
            <a:spLocks noGrp="1"/>
          </p:cNvSpPr>
          <p:nvPr>
            <p:ph type="body" idx="28"/>
          </p:nvPr>
        </p:nvSpPr>
        <p:spPr>
          <a:xfrm>
            <a:off x="483306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2" name="Google Shape;182;p18"/>
          <p:cNvSpPr txBox="1">
            <a:spLocks noGrp="1"/>
          </p:cNvSpPr>
          <p:nvPr>
            <p:ph type="body" idx="29"/>
          </p:nvPr>
        </p:nvSpPr>
        <p:spPr>
          <a:xfrm>
            <a:off x="5622477"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3" name="Google Shape;183;p18"/>
          <p:cNvSpPr txBox="1">
            <a:spLocks noGrp="1"/>
          </p:cNvSpPr>
          <p:nvPr>
            <p:ph type="body" idx="30"/>
          </p:nvPr>
        </p:nvSpPr>
        <p:spPr>
          <a:xfrm>
            <a:off x="641189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4" name="Google Shape;184;p18"/>
          <p:cNvSpPr txBox="1">
            <a:spLocks noGrp="1"/>
          </p:cNvSpPr>
          <p:nvPr>
            <p:ph type="body" idx="31"/>
          </p:nvPr>
        </p:nvSpPr>
        <p:spPr>
          <a:xfrm>
            <a:off x="7201307"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5" name="Google Shape;185;p18"/>
          <p:cNvSpPr txBox="1">
            <a:spLocks noGrp="1"/>
          </p:cNvSpPr>
          <p:nvPr>
            <p:ph type="body" idx="32"/>
          </p:nvPr>
        </p:nvSpPr>
        <p:spPr>
          <a:xfrm>
            <a:off x="799072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6" name="Google Shape;186;p18"/>
          <p:cNvSpPr txBox="1">
            <a:spLocks noGrp="1"/>
          </p:cNvSpPr>
          <p:nvPr>
            <p:ph type="body" idx="33"/>
          </p:nvPr>
        </p:nvSpPr>
        <p:spPr>
          <a:xfrm>
            <a:off x="8780137"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7" name="Google Shape;187;p18"/>
          <p:cNvSpPr txBox="1">
            <a:spLocks noGrp="1"/>
          </p:cNvSpPr>
          <p:nvPr>
            <p:ph type="body" idx="34"/>
          </p:nvPr>
        </p:nvSpPr>
        <p:spPr>
          <a:xfrm>
            <a:off x="956955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8" name="Google Shape;188;p18"/>
          <p:cNvSpPr txBox="1">
            <a:spLocks noGrp="1"/>
          </p:cNvSpPr>
          <p:nvPr>
            <p:ph type="body" idx="35"/>
          </p:nvPr>
        </p:nvSpPr>
        <p:spPr>
          <a:xfrm>
            <a:off x="10358963"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grpSp>
        <p:nvGrpSpPr>
          <p:cNvPr id="189" name="Google Shape;189;p18"/>
          <p:cNvGrpSpPr/>
          <p:nvPr/>
        </p:nvGrpSpPr>
        <p:grpSpPr>
          <a:xfrm>
            <a:off x="2010137" y="4391183"/>
            <a:ext cx="8510121" cy="0"/>
            <a:chOff x="1504814" y="2488864"/>
            <a:chExt cx="8510121" cy="0"/>
          </a:xfrm>
        </p:grpSpPr>
        <p:cxnSp>
          <p:nvCxnSpPr>
            <p:cNvPr id="190" name="Google Shape;190;p18"/>
            <p:cNvCxnSpPr/>
            <p:nvPr/>
          </p:nvCxnSpPr>
          <p:spPr>
            <a:xfrm>
              <a:off x="1504814"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91" name="Google Shape;191;p18"/>
            <p:cNvCxnSpPr/>
            <p:nvPr/>
          </p:nvCxnSpPr>
          <p:spPr>
            <a:xfrm>
              <a:off x="2301137"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92" name="Google Shape;192;p18"/>
            <p:cNvCxnSpPr/>
            <p:nvPr/>
          </p:nvCxnSpPr>
          <p:spPr>
            <a:xfrm>
              <a:off x="3083776"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93" name="Google Shape;193;p18"/>
            <p:cNvCxnSpPr/>
            <p:nvPr/>
          </p:nvCxnSpPr>
          <p:spPr>
            <a:xfrm>
              <a:off x="3880099"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94" name="Google Shape;194;p18"/>
            <p:cNvCxnSpPr/>
            <p:nvPr/>
          </p:nvCxnSpPr>
          <p:spPr>
            <a:xfrm>
              <a:off x="4655896"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95" name="Google Shape;195;p18"/>
            <p:cNvCxnSpPr/>
            <p:nvPr/>
          </p:nvCxnSpPr>
          <p:spPr>
            <a:xfrm>
              <a:off x="5452219"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96" name="Google Shape;196;p18"/>
            <p:cNvCxnSpPr/>
            <p:nvPr/>
          </p:nvCxnSpPr>
          <p:spPr>
            <a:xfrm>
              <a:off x="6234858"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97" name="Google Shape;197;p18"/>
            <p:cNvCxnSpPr/>
            <p:nvPr/>
          </p:nvCxnSpPr>
          <p:spPr>
            <a:xfrm>
              <a:off x="7031181"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98" name="Google Shape;198;p18"/>
            <p:cNvCxnSpPr/>
            <p:nvPr/>
          </p:nvCxnSpPr>
          <p:spPr>
            <a:xfrm>
              <a:off x="7813820"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99" name="Google Shape;199;p18"/>
            <p:cNvCxnSpPr/>
            <p:nvPr/>
          </p:nvCxnSpPr>
          <p:spPr>
            <a:xfrm>
              <a:off x="8610143"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200" name="Google Shape;200;p18"/>
            <p:cNvCxnSpPr/>
            <p:nvPr/>
          </p:nvCxnSpPr>
          <p:spPr>
            <a:xfrm>
              <a:off x="9399625" y="2488864"/>
              <a:ext cx="615310" cy="0"/>
            </a:xfrm>
            <a:prstGeom prst="straightConnector1">
              <a:avLst/>
            </a:prstGeom>
            <a:noFill/>
            <a:ln w="9525" cap="flat" cmpd="sng">
              <a:solidFill>
                <a:schemeClr val="lt1"/>
              </a:solidFill>
              <a:prstDash val="solid"/>
              <a:miter lim="800000"/>
              <a:headEnd type="none" w="sm" len="sm"/>
              <a:tailEnd type="none" w="sm" len="sm"/>
            </a:ln>
          </p:spPr>
        </p:cxnSp>
      </p:grpSp>
      <p:sp>
        <p:nvSpPr>
          <p:cNvPr id="201" name="Google Shape;201;p18"/>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2" name="Google Shape;202;p18"/>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03" name="Google Shape;203;p18"/>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About Us">
  <p:cSld name="About Us">
    <p:spTree>
      <p:nvGrpSpPr>
        <p:cNvPr id="1" name="Shape 204"/>
        <p:cNvGrpSpPr/>
        <p:nvPr/>
      </p:nvGrpSpPr>
      <p:grpSpPr>
        <a:xfrm>
          <a:off x="0" y="0"/>
          <a:ext cx="0" cy="0"/>
          <a:chOff x="0" y="0"/>
          <a:chExt cx="0" cy="0"/>
        </a:xfrm>
      </p:grpSpPr>
      <p:pic>
        <p:nvPicPr>
          <p:cNvPr id="205" name="Google Shape;205;p20"/>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06" name="Google Shape;206;p20"/>
          <p:cNvSpPr/>
          <p:nvPr/>
        </p:nvSpPr>
        <p:spPr>
          <a:xfrm>
            <a:off x="7462048" y="1199853"/>
            <a:ext cx="3929901" cy="3929901"/>
          </a:xfrm>
          <a:prstGeom prst="ellipse">
            <a:avLst/>
          </a:prstGeom>
          <a:noFill/>
          <a:ln w="381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07" name="Google Shape;207;p20"/>
          <p:cNvSpPr txBox="1">
            <a:spLocks noGrp="1"/>
          </p:cNvSpPr>
          <p:nvPr>
            <p:ph type="title"/>
          </p:nvPr>
        </p:nvSpPr>
        <p:spPr>
          <a:xfrm>
            <a:off x="1021623" y="2210810"/>
            <a:ext cx="4579970" cy="53803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accent6"/>
              </a:buClr>
              <a:buSzPts val="2800"/>
              <a:buFont typeface="Century Gothic"/>
              <a:buNone/>
              <a:defRPr sz="2800" b="1" i="0" u="none" strike="noStrike" cap="none">
                <a:solidFill>
                  <a:schemeClr val="accent6"/>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08" name="Google Shape;208;p20"/>
          <p:cNvSpPr txBox="1">
            <a:spLocks noGrp="1"/>
          </p:cNvSpPr>
          <p:nvPr>
            <p:ph type="body" idx="1"/>
          </p:nvPr>
        </p:nvSpPr>
        <p:spPr>
          <a:xfrm>
            <a:off x="1034661" y="2747550"/>
            <a:ext cx="5309918" cy="287203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9" name="Google Shape;209;p20"/>
          <p:cNvSpPr>
            <a:spLocks noGrp="1"/>
          </p:cNvSpPr>
          <p:nvPr>
            <p:ph type="pic" idx="2"/>
          </p:nvPr>
        </p:nvSpPr>
        <p:spPr>
          <a:xfrm>
            <a:off x="7663453" y="1433033"/>
            <a:ext cx="3527091" cy="3463540"/>
          </a:xfrm>
          <a:prstGeom prst="ellipse">
            <a:avLst/>
          </a:prstGeom>
          <a:noFill/>
          <a:ln>
            <a:noFill/>
          </a:ln>
        </p:spPr>
      </p:sp>
      <p:sp>
        <p:nvSpPr>
          <p:cNvPr id="210" name="Google Shape;210;p20"/>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1" name="Google Shape;211;p20"/>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12" name="Google Shape;212;p20"/>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Divider Slide">
  <p:cSld name="Divider Slide">
    <p:spTree>
      <p:nvGrpSpPr>
        <p:cNvPr id="1" name="Shape 213"/>
        <p:cNvGrpSpPr/>
        <p:nvPr/>
      </p:nvGrpSpPr>
      <p:grpSpPr>
        <a:xfrm>
          <a:off x="0" y="0"/>
          <a:ext cx="0" cy="0"/>
          <a:chOff x="0" y="0"/>
          <a:chExt cx="0" cy="0"/>
        </a:xfrm>
      </p:grpSpPr>
      <p:pic>
        <p:nvPicPr>
          <p:cNvPr id="214" name="Google Shape;214;p21"/>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15" name="Google Shape;215;p21"/>
          <p:cNvSpPr txBox="1">
            <a:spLocks noGrp="1"/>
          </p:cNvSpPr>
          <p:nvPr>
            <p:ph type="title"/>
          </p:nvPr>
        </p:nvSpPr>
        <p:spPr>
          <a:xfrm>
            <a:off x="5425440" y="2741026"/>
            <a:ext cx="5002478" cy="235706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accent6"/>
              </a:buClr>
              <a:buSzPts val="4800"/>
              <a:buFont typeface="Century Gothic"/>
              <a:buNone/>
              <a:defRPr sz="4800" b="1" i="0" u="none" strike="noStrike" cap="none">
                <a:solidFill>
                  <a:schemeClr val="accent6"/>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usiness Model">
  <p:cSld name="Business Model">
    <p:spTree>
      <p:nvGrpSpPr>
        <p:cNvPr id="1" name="Shape 216"/>
        <p:cNvGrpSpPr/>
        <p:nvPr/>
      </p:nvGrpSpPr>
      <p:grpSpPr>
        <a:xfrm>
          <a:off x="0" y="0"/>
          <a:ext cx="0" cy="0"/>
          <a:chOff x="0" y="0"/>
          <a:chExt cx="0" cy="0"/>
        </a:xfrm>
      </p:grpSpPr>
      <p:pic>
        <p:nvPicPr>
          <p:cNvPr id="217" name="Google Shape;217;p22"/>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18" name="Google Shape;218;p22"/>
          <p:cNvSpPr txBox="1">
            <a:spLocks noGrp="1"/>
          </p:cNvSpPr>
          <p:nvPr>
            <p:ph type="title"/>
          </p:nvPr>
        </p:nvSpPr>
        <p:spPr>
          <a:xfrm>
            <a:off x="965511" y="760406"/>
            <a:ext cx="5424988" cy="57924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19" name="Google Shape;219;p22"/>
          <p:cNvSpPr txBox="1">
            <a:spLocks noGrp="1"/>
          </p:cNvSpPr>
          <p:nvPr>
            <p:ph type="body" idx="1"/>
          </p:nvPr>
        </p:nvSpPr>
        <p:spPr>
          <a:xfrm>
            <a:off x="965511" y="3417877"/>
            <a:ext cx="2806280"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20" name="Google Shape;220;p22"/>
          <p:cNvSpPr txBox="1">
            <a:spLocks noGrp="1"/>
          </p:cNvSpPr>
          <p:nvPr>
            <p:ph type="body" idx="2"/>
          </p:nvPr>
        </p:nvSpPr>
        <p:spPr>
          <a:xfrm>
            <a:off x="965511" y="3766050"/>
            <a:ext cx="2806280"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21" name="Google Shape;221;p22"/>
          <p:cNvSpPr txBox="1">
            <a:spLocks noGrp="1"/>
          </p:cNvSpPr>
          <p:nvPr>
            <p:ph type="body" idx="3"/>
          </p:nvPr>
        </p:nvSpPr>
        <p:spPr>
          <a:xfrm>
            <a:off x="4514520" y="3400925"/>
            <a:ext cx="2806280"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22" name="Google Shape;222;p22"/>
          <p:cNvSpPr txBox="1">
            <a:spLocks noGrp="1"/>
          </p:cNvSpPr>
          <p:nvPr>
            <p:ph type="body" idx="4"/>
          </p:nvPr>
        </p:nvSpPr>
        <p:spPr>
          <a:xfrm>
            <a:off x="4514520" y="3749098"/>
            <a:ext cx="2806280"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23" name="Google Shape;223;p22"/>
          <p:cNvSpPr txBox="1">
            <a:spLocks noGrp="1"/>
          </p:cNvSpPr>
          <p:nvPr>
            <p:ph type="body" idx="5"/>
          </p:nvPr>
        </p:nvSpPr>
        <p:spPr>
          <a:xfrm>
            <a:off x="8063529" y="3400925"/>
            <a:ext cx="2692240"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24" name="Google Shape;224;p22"/>
          <p:cNvSpPr txBox="1">
            <a:spLocks noGrp="1"/>
          </p:cNvSpPr>
          <p:nvPr>
            <p:ph type="body" idx="6"/>
          </p:nvPr>
        </p:nvSpPr>
        <p:spPr>
          <a:xfrm>
            <a:off x="8063529" y="3749098"/>
            <a:ext cx="2692240"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25" name="Google Shape;225;p22"/>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6" name="Google Shape;226;p22"/>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27" name="Google Shape;227;p22"/>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rket Opportunity Overview">
  <p:cSld name="Market Opportunity Overview">
    <p:spTree>
      <p:nvGrpSpPr>
        <p:cNvPr id="1" name="Shape 228"/>
        <p:cNvGrpSpPr/>
        <p:nvPr/>
      </p:nvGrpSpPr>
      <p:grpSpPr>
        <a:xfrm>
          <a:off x="0" y="0"/>
          <a:ext cx="0" cy="0"/>
          <a:chOff x="0" y="0"/>
          <a:chExt cx="0" cy="0"/>
        </a:xfrm>
      </p:grpSpPr>
      <p:pic>
        <p:nvPicPr>
          <p:cNvPr id="229" name="Google Shape;229;p23"/>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30" name="Google Shape;230;p23"/>
          <p:cNvSpPr txBox="1">
            <a:spLocks noGrp="1"/>
          </p:cNvSpPr>
          <p:nvPr>
            <p:ph type="title"/>
          </p:nvPr>
        </p:nvSpPr>
        <p:spPr>
          <a:xfrm>
            <a:off x="5029799" y="1380501"/>
            <a:ext cx="5097428" cy="991689"/>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31" name="Google Shape;231;p23"/>
          <p:cNvSpPr txBox="1">
            <a:spLocks noGrp="1"/>
          </p:cNvSpPr>
          <p:nvPr>
            <p:ph type="body" idx="1"/>
          </p:nvPr>
        </p:nvSpPr>
        <p:spPr>
          <a:xfrm>
            <a:off x="692337" y="3400981"/>
            <a:ext cx="2693128" cy="991689"/>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accent6"/>
              </a:buClr>
              <a:buSzPts val="5400"/>
              <a:buFont typeface="Arial"/>
              <a:buNone/>
              <a:defRPr sz="54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32" name="Google Shape;232;p23"/>
          <p:cNvSpPr txBox="1">
            <a:spLocks noGrp="1"/>
          </p:cNvSpPr>
          <p:nvPr>
            <p:ph type="body" idx="2"/>
          </p:nvPr>
        </p:nvSpPr>
        <p:spPr>
          <a:xfrm>
            <a:off x="692336" y="4670980"/>
            <a:ext cx="2693129" cy="115163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33" name="Google Shape;233;p23"/>
          <p:cNvSpPr txBox="1">
            <a:spLocks noGrp="1"/>
          </p:cNvSpPr>
          <p:nvPr>
            <p:ph type="body" idx="3"/>
          </p:nvPr>
        </p:nvSpPr>
        <p:spPr>
          <a:xfrm>
            <a:off x="3587933" y="3400981"/>
            <a:ext cx="2693128" cy="991689"/>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accent6"/>
              </a:buClr>
              <a:buSzPts val="5400"/>
              <a:buFont typeface="Arial"/>
              <a:buNone/>
              <a:defRPr sz="54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34" name="Google Shape;234;p23"/>
          <p:cNvSpPr txBox="1">
            <a:spLocks noGrp="1"/>
          </p:cNvSpPr>
          <p:nvPr>
            <p:ph type="body" idx="4"/>
          </p:nvPr>
        </p:nvSpPr>
        <p:spPr>
          <a:xfrm>
            <a:off x="3587931" y="4670980"/>
            <a:ext cx="2693129" cy="115163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35" name="Google Shape;235;p23"/>
          <p:cNvSpPr txBox="1">
            <a:spLocks noGrp="1"/>
          </p:cNvSpPr>
          <p:nvPr>
            <p:ph type="body" idx="5"/>
          </p:nvPr>
        </p:nvSpPr>
        <p:spPr>
          <a:xfrm>
            <a:off x="6483530" y="3400981"/>
            <a:ext cx="2693128" cy="991689"/>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accent6"/>
              </a:buClr>
              <a:buSzPts val="5400"/>
              <a:buFont typeface="Arial"/>
              <a:buNone/>
              <a:defRPr sz="54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36" name="Google Shape;236;p23"/>
          <p:cNvSpPr txBox="1">
            <a:spLocks noGrp="1"/>
          </p:cNvSpPr>
          <p:nvPr>
            <p:ph type="body" idx="6"/>
          </p:nvPr>
        </p:nvSpPr>
        <p:spPr>
          <a:xfrm>
            <a:off x="6483528" y="4670980"/>
            <a:ext cx="2693129" cy="115163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37" name="Google Shape;237;p23"/>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8" name="Google Shape;238;p23"/>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39" name="Google Shape;239;p23"/>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rket Opportunity Comparison">
  <p:cSld name="Market Opportunity Comparison">
    <p:spTree>
      <p:nvGrpSpPr>
        <p:cNvPr id="1" name="Shape 240"/>
        <p:cNvGrpSpPr/>
        <p:nvPr/>
      </p:nvGrpSpPr>
      <p:grpSpPr>
        <a:xfrm>
          <a:off x="0" y="0"/>
          <a:ext cx="0" cy="0"/>
          <a:chOff x="0" y="0"/>
          <a:chExt cx="0" cy="0"/>
        </a:xfrm>
      </p:grpSpPr>
      <p:pic>
        <p:nvPicPr>
          <p:cNvPr id="241" name="Google Shape;241;p24"/>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42" name="Google Shape;242;p24"/>
          <p:cNvSpPr txBox="1">
            <a:spLocks noGrp="1"/>
          </p:cNvSpPr>
          <p:nvPr>
            <p:ph type="title"/>
          </p:nvPr>
        </p:nvSpPr>
        <p:spPr>
          <a:xfrm>
            <a:off x="5029799" y="1377876"/>
            <a:ext cx="5097428" cy="918377"/>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43" name="Google Shape;243;p24"/>
          <p:cNvSpPr txBox="1">
            <a:spLocks noGrp="1"/>
          </p:cNvSpPr>
          <p:nvPr>
            <p:ph type="body" idx="1"/>
          </p:nvPr>
        </p:nvSpPr>
        <p:spPr>
          <a:xfrm>
            <a:off x="2535012" y="2724048"/>
            <a:ext cx="1786461" cy="107234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1000"/>
              </a:spcBef>
              <a:spcAft>
                <a:spcPts val="0"/>
              </a:spcAft>
              <a:buClr>
                <a:schemeClr val="accent6"/>
              </a:buClr>
              <a:buSzPts val="5400"/>
              <a:buFont typeface="Arial"/>
              <a:buNone/>
              <a:defRPr sz="54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44" name="Google Shape;244;p24"/>
          <p:cNvSpPr txBox="1">
            <a:spLocks noGrp="1"/>
          </p:cNvSpPr>
          <p:nvPr>
            <p:ph type="body" idx="2"/>
          </p:nvPr>
        </p:nvSpPr>
        <p:spPr>
          <a:xfrm>
            <a:off x="4267209" y="2930881"/>
            <a:ext cx="3639904" cy="38774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45" name="Google Shape;245;p24"/>
          <p:cNvSpPr txBox="1">
            <a:spLocks noGrp="1"/>
          </p:cNvSpPr>
          <p:nvPr>
            <p:ph type="body" idx="3"/>
          </p:nvPr>
        </p:nvSpPr>
        <p:spPr>
          <a:xfrm>
            <a:off x="4267209" y="3282057"/>
            <a:ext cx="3639904" cy="4817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46" name="Google Shape;246;p24"/>
          <p:cNvSpPr txBox="1">
            <a:spLocks noGrp="1"/>
          </p:cNvSpPr>
          <p:nvPr>
            <p:ph type="body" idx="4"/>
          </p:nvPr>
        </p:nvSpPr>
        <p:spPr>
          <a:xfrm>
            <a:off x="2535012" y="3882118"/>
            <a:ext cx="1786461" cy="107234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1000"/>
              </a:spcBef>
              <a:spcAft>
                <a:spcPts val="0"/>
              </a:spcAft>
              <a:buClr>
                <a:schemeClr val="accent6"/>
              </a:buClr>
              <a:buSzPts val="5400"/>
              <a:buFont typeface="Arial"/>
              <a:buNone/>
              <a:defRPr sz="54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47" name="Google Shape;247;p24"/>
          <p:cNvSpPr txBox="1">
            <a:spLocks noGrp="1"/>
          </p:cNvSpPr>
          <p:nvPr>
            <p:ph type="body" idx="5"/>
          </p:nvPr>
        </p:nvSpPr>
        <p:spPr>
          <a:xfrm>
            <a:off x="4267209" y="4097257"/>
            <a:ext cx="3639905" cy="38774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48" name="Google Shape;248;p24"/>
          <p:cNvSpPr txBox="1">
            <a:spLocks noGrp="1"/>
          </p:cNvSpPr>
          <p:nvPr>
            <p:ph type="body" idx="6"/>
          </p:nvPr>
        </p:nvSpPr>
        <p:spPr>
          <a:xfrm>
            <a:off x="4267209" y="4448433"/>
            <a:ext cx="3639905" cy="4817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49" name="Google Shape;249;p24"/>
          <p:cNvSpPr txBox="1">
            <a:spLocks noGrp="1"/>
          </p:cNvSpPr>
          <p:nvPr>
            <p:ph type="body" idx="7"/>
          </p:nvPr>
        </p:nvSpPr>
        <p:spPr>
          <a:xfrm>
            <a:off x="2535012" y="5046627"/>
            <a:ext cx="1786461" cy="107234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1000"/>
              </a:spcBef>
              <a:spcAft>
                <a:spcPts val="0"/>
              </a:spcAft>
              <a:buClr>
                <a:schemeClr val="accent6"/>
              </a:buClr>
              <a:buSzPts val="5400"/>
              <a:buFont typeface="Arial"/>
              <a:buNone/>
              <a:defRPr sz="54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0" name="Google Shape;250;p24"/>
          <p:cNvSpPr txBox="1">
            <a:spLocks noGrp="1"/>
          </p:cNvSpPr>
          <p:nvPr>
            <p:ph type="body" idx="8"/>
          </p:nvPr>
        </p:nvSpPr>
        <p:spPr>
          <a:xfrm>
            <a:off x="4258730" y="5267189"/>
            <a:ext cx="3639905" cy="38774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1" name="Google Shape;251;p24"/>
          <p:cNvSpPr txBox="1">
            <a:spLocks noGrp="1"/>
          </p:cNvSpPr>
          <p:nvPr>
            <p:ph type="body" idx="9"/>
          </p:nvPr>
        </p:nvSpPr>
        <p:spPr>
          <a:xfrm>
            <a:off x="4258730" y="5618365"/>
            <a:ext cx="3639905" cy="4817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2" name="Google Shape;252;p24"/>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3" name="Google Shape;253;p24"/>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54" name="Google Shape;254;p24"/>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ur Competition">
  <p:cSld name="Our Competition">
    <p:spTree>
      <p:nvGrpSpPr>
        <p:cNvPr id="1" name="Shape 255"/>
        <p:cNvGrpSpPr/>
        <p:nvPr/>
      </p:nvGrpSpPr>
      <p:grpSpPr>
        <a:xfrm>
          <a:off x="0" y="0"/>
          <a:ext cx="0" cy="0"/>
          <a:chOff x="0" y="0"/>
          <a:chExt cx="0" cy="0"/>
        </a:xfrm>
      </p:grpSpPr>
      <p:pic>
        <p:nvPicPr>
          <p:cNvPr id="256" name="Google Shape;256;p25"/>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57" name="Google Shape;257;p25"/>
          <p:cNvSpPr txBox="1">
            <a:spLocks noGrp="1"/>
          </p:cNvSpPr>
          <p:nvPr>
            <p:ph type="title"/>
          </p:nvPr>
        </p:nvSpPr>
        <p:spPr>
          <a:xfrm>
            <a:off x="2434082" y="2232234"/>
            <a:ext cx="7323836" cy="743753"/>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58" name="Google Shape;258;p25"/>
          <p:cNvSpPr txBox="1">
            <a:spLocks noGrp="1"/>
          </p:cNvSpPr>
          <p:nvPr>
            <p:ph type="body" idx="1"/>
          </p:nvPr>
        </p:nvSpPr>
        <p:spPr>
          <a:xfrm>
            <a:off x="1469369" y="3317783"/>
            <a:ext cx="4172533" cy="2746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9" name="Google Shape;259;p25"/>
          <p:cNvSpPr txBox="1">
            <a:spLocks noGrp="1"/>
          </p:cNvSpPr>
          <p:nvPr>
            <p:ph type="body" idx="2"/>
          </p:nvPr>
        </p:nvSpPr>
        <p:spPr>
          <a:xfrm>
            <a:off x="1469369" y="3651424"/>
            <a:ext cx="4172533" cy="232965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12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60" name="Google Shape;260;p25"/>
          <p:cNvSpPr txBox="1">
            <a:spLocks noGrp="1"/>
          </p:cNvSpPr>
          <p:nvPr>
            <p:ph type="body" idx="3"/>
          </p:nvPr>
        </p:nvSpPr>
        <p:spPr>
          <a:xfrm>
            <a:off x="6672448" y="3317783"/>
            <a:ext cx="4172533" cy="2746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61" name="Google Shape;261;p25"/>
          <p:cNvSpPr txBox="1">
            <a:spLocks noGrp="1"/>
          </p:cNvSpPr>
          <p:nvPr>
            <p:ph type="body" idx="4"/>
          </p:nvPr>
        </p:nvSpPr>
        <p:spPr>
          <a:xfrm>
            <a:off x="6672448" y="3651424"/>
            <a:ext cx="4172533" cy="232965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12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62" name="Google Shape;262;p25"/>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3" name="Google Shape;263;p25"/>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64" name="Google Shape;264;p25"/>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roduct Overview">
  <p:cSld name="Product Overview">
    <p:spTree>
      <p:nvGrpSpPr>
        <p:cNvPr id="1" name="Shape 17"/>
        <p:cNvGrpSpPr/>
        <p:nvPr/>
      </p:nvGrpSpPr>
      <p:grpSpPr>
        <a:xfrm>
          <a:off x="0" y="0"/>
          <a:ext cx="0" cy="0"/>
          <a:chOff x="0" y="0"/>
          <a:chExt cx="0" cy="0"/>
        </a:xfrm>
      </p:grpSpPr>
      <p:pic>
        <p:nvPicPr>
          <p:cNvPr id="18" name="Google Shape;18;p15"/>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9" name="Google Shape;19;p15"/>
          <p:cNvSpPr txBox="1">
            <a:spLocks noGrp="1"/>
          </p:cNvSpPr>
          <p:nvPr>
            <p:ph type="title"/>
          </p:nvPr>
        </p:nvSpPr>
        <p:spPr>
          <a:xfrm>
            <a:off x="4196218" y="690802"/>
            <a:ext cx="4936277" cy="57589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0" name="Google Shape;20;p15"/>
          <p:cNvSpPr txBox="1">
            <a:spLocks noGrp="1"/>
          </p:cNvSpPr>
          <p:nvPr>
            <p:ph type="body" idx="1"/>
          </p:nvPr>
        </p:nvSpPr>
        <p:spPr>
          <a:xfrm>
            <a:off x="4190069" y="2568679"/>
            <a:ext cx="3008631" cy="34816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1" name="Google Shape;21;p15"/>
          <p:cNvSpPr txBox="1">
            <a:spLocks noGrp="1"/>
          </p:cNvSpPr>
          <p:nvPr>
            <p:ph type="body" idx="2"/>
          </p:nvPr>
        </p:nvSpPr>
        <p:spPr>
          <a:xfrm>
            <a:off x="4190069" y="2861988"/>
            <a:ext cx="3008630" cy="63668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2" name="Google Shape;22;p15"/>
          <p:cNvSpPr txBox="1">
            <a:spLocks noGrp="1"/>
          </p:cNvSpPr>
          <p:nvPr>
            <p:ph type="body" idx="3"/>
          </p:nvPr>
        </p:nvSpPr>
        <p:spPr>
          <a:xfrm>
            <a:off x="7913979" y="2568679"/>
            <a:ext cx="3008631" cy="34816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3" name="Google Shape;23;p15"/>
          <p:cNvSpPr txBox="1">
            <a:spLocks noGrp="1"/>
          </p:cNvSpPr>
          <p:nvPr>
            <p:ph type="body" idx="4"/>
          </p:nvPr>
        </p:nvSpPr>
        <p:spPr>
          <a:xfrm>
            <a:off x="7913979" y="2861988"/>
            <a:ext cx="3008630" cy="63668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4" name="Google Shape;24;p15"/>
          <p:cNvSpPr txBox="1">
            <a:spLocks noGrp="1"/>
          </p:cNvSpPr>
          <p:nvPr>
            <p:ph type="body" idx="5"/>
          </p:nvPr>
        </p:nvSpPr>
        <p:spPr>
          <a:xfrm>
            <a:off x="4190069" y="5044309"/>
            <a:ext cx="3008631" cy="34816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 name="Google Shape;25;p15"/>
          <p:cNvSpPr txBox="1">
            <a:spLocks noGrp="1"/>
          </p:cNvSpPr>
          <p:nvPr>
            <p:ph type="body" idx="6"/>
          </p:nvPr>
        </p:nvSpPr>
        <p:spPr>
          <a:xfrm>
            <a:off x="4190069" y="5337618"/>
            <a:ext cx="3008630" cy="63668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6" name="Google Shape;26;p15"/>
          <p:cNvSpPr txBox="1">
            <a:spLocks noGrp="1"/>
          </p:cNvSpPr>
          <p:nvPr>
            <p:ph type="body" idx="7"/>
          </p:nvPr>
        </p:nvSpPr>
        <p:spPr>
          <a:xfrm>
            <a:off x="7913980" y="5047681"/>
            <a:ext cx="3008631" cy="34816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 name="Google Shape;27;p15"/>
          <p:cNvSpPr txBox="1">
            <a:spLocks noGrp="1"/>
          </p:cNvSpPr>
          <p:nvPr>
            <p:ph type="body" idx="8"/>
          </p:nvPr>
        </p:nvSpPr>
        <p:spPr>
          <a:xfrm>
            <a:off x="7913980" y="5340990"/>
            <a:ext cx="3008630" cy="63668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8" name="Google Shape;28;p15"/>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5"/>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0" name="Google Shape;30;p15"/>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5"/>
          <p:cNvSpPr>
            <a:spLocks noGrp="1"/>
          </p:cNvSpPr>
          <p:nvPr>
            <p:ph type="pic" idx="9"/>
          </p:nvPr>
        </p:nvSpPr>
        <p:spPr>
          <a:xfrm>
            <a:off x="4190069" y="1818852"/>
            <a:ext cx="603504" cy="603504"/>
          </a:xfrm>
          <a:prstGeom prst="rect">
            <a:avLst/>
          </a:prstGeom>
          <a:noFill/>
          <a:ln>
            <a:noFill/>
          </a:ln>
        </p:spPr>
      </p:sp>
      <p:sp>
        <p:nvSpPr>
          <p:cNvPr id="32" name="Google Shape;32;p15"/>
          <p:cNvSpPr>
            <a:spLocks noGrp="1"/>
          </p:cNvSpPr>
          <p:nvPr>
            <p:ph type="pic" idx="13"/>
          </p:nvPr>
        </p:nvSpPr>
        <p:spPr>
          <a:xfrm>
            <a:off x="7913979" y="1818852"/>
            <a:ext cx="603504" cy="603504"/>
          </a:xfrm>
          <a:prstGeom prst="rect">
            <a:avLst/>
          </a:prstGeom>
          <a:noFill/>
          <a:ln>
            <a:noFill/>
          </a:ln>
        </p:spPr>
      </p:sp>
      <p:sp>
        <p:nvSpPr>
          <p:cNvPr id="33" name="Google Shape;33;p15"/>
          <p:cNvSpPr>
            <a:spLocks noGrp="1"/>
          </p:cNvSpPr>
          <p:nvPr>
            <p:ph type="pic" idx="14"/>
          </p:nvPr>
        </p:nvSpPr>
        <p:spPr>
          <a:xfrm>
            <a:off x="4190069" y="4281832"/>
            <a:ext cx="603504" cy="603504"/>
          </a:xfrm>
          <a:prstGeom prst="rect">
            <a:avLst/>
          </a:prstGeom>
          <a:noFill/>
          <a:ln>
            <a:noFill/>
          </a:ln>
        </p:spPr>
      </p:sp>
      <p:sp>
        <p:nvSpPr>
          <p:cNvPr id="34" name="Google Shape;34;p15"/>
          <p:cNvSpPr>
            <a:spLocks noGrp="1"/>
          </p:cNvSpPr>
          <p:nvPr>
            <p:ph type="pic" idx="15"/>
          </p:nvPr>
        </p:nvSpPr>
        <p:spPr>
          <a:xfrm>
            <a:off x="7908115" y="4294030"/>
            <a:ext cx="603504" cy="603504"/>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ur Competition v2">
  <p:cSld name="Our Competition v2">
    <p:spTree>
      <p:nvGrpSpPr>
        <p:cNvPr id="1" name="Shape 265"/>
        <p:cNvGrpSpPr/>
        <p:nvPr/>
      </p:nvGrpSpPr>
      <p:grpSpPr>
        <a:xfrm>
          <a:off x="0" y="0"/>
          <a:ext cx="0" cy="0"/>
          <a:chOff x="0" y="0"/>
          <a:chExt cx="0" cy="0"/>
        </a:xfrm>
      </p:grpSpPr>
      <p:pic>
        <p:nvPicPr>
          <p:cNvPr id="266" name="Google Shape;266;p26"/>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67" name="Google Shape;267;p26"/>
          <p:cNvSpPr txBox="1">
            <a:spLocks noGrp="1"/>
          </p:cNvSpPr>
          <p:nvPr>
            <p:ph type="title"/>
          </p:nvPr>
        </p:nvSpPr>
        <p:spPr>
          <a:xfrm>
            <a:off x="614107" y="501519"/>
            <a:ext cx="10515600" cy="4920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68" name="Google Shape;268;p26"/>
          <p:cNvSpPr txBox="1">
            <a:spLocks noGrp="1"/>
          </p:cNvSpPr>
          <p:nvPr>
            <p:ph type="body" idx="1"/>
          </p:nvPr>
        </p:nvSpPr>
        <p:spPr>
          <a:xfrm>
            <a:off x="3927206" y="1599947"/>
            <a:ext cx="1706965"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000"/>
              <a:buFont typeface="Arial"/>
              <a:buNone/>
              <a:defRPr sz="10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69" name="Google Shape;269;p26"/>
          <p:cNvSpPr txBox="1">
            <a:spLocks noGrp="1"/>
          </p:cNvSpPr>
          <p:nvPr>
            <p:ph type="body" idx="2"/>
          </p:nvPr>
        </p:nvSpPr>
        <p:spPr>
          <a:xfrm>
            <a:off x="2423421" y="2378452"/>
            <a:ext cx="1183179"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3"/>
              </a:buClr>
              <a:buSzPts val="1800"/>
              <a:buFont typeface="Arial"/>
              <a:buNone/>
              <a:defRPr sz="1800" b="1" i="0" u="none" strike="noStrike" cap="none">
                <a:solidFill>
                  <a:schemeClr val="accent3"/>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0" name="Google Shape;270;p26"/>
          <p:cNvSpPr txBox="1">
            <a:spLocks noGrp="1"/>
          </p:cNvSpPr>
          <p:nvPr>
            <p:ph type="body" idx="3"/>
          </p:nvPr>
        </p:nvSpPr>
        <p:spPr>
          <a:xfrm>
            <a:off x="5443586" y="2129182"/>
            <a:ext cx="1706965" cy="104857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lt1"/>
              </a:buClr>
              <a:buSzPts val="1600"/>
              <a:buFont typeface="Arial"/>
              <a:buNone/>
              <a:defRPr sz="1600" b="1" i="0" u="none" strike="noStrike" cap="none">
                <a:solidFill>
                  <a:schemeClr val="lt1"/>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1" name="Google Shape;271;p26"/>
          <p:cNvSpPr txBox="1">
            <a:spLocks noGrp="1"/>
          </p:cNvSpPr>
          <p:nvPr>
            <p:ph type="body" idx="4"/>
          </p:nvPr>
        </p:nvSpPr>
        <p:spPr>
          <a:xfrm>
            <a:off x="1234399" y="3528829"/>
            <a:ext cx="1209143"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000"/>
              <a:buFont typeface="Arial"/>
              <a:buNone/>
              <a:defRPr sz="10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2" name="Google Shape;272;p26"/>
          <p:cNvSpPr txBox="1">
            <a:spLocks noGrp="1"/>
          </p:cNvSpPr>
          <p:nvPr>
            <p:ph type="body" idx="5"/>
          </p:nvPr>
        </p:nvSpPr>
        <p:spPr>
          <a:xfrm>
            <a:off x="7131018" y="3528829"/>
            <a:ext cx="1380681"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000"/>
              <a:buFont typeface="Arial"/>
              <a:buNone/>
              <a:defRPr sz="10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3" name="Google Shape;273;p26"/>
          <p:cNvSpPr txBox="1">
            <a:spLocks noGrp="1"/>
          </p:cNvSpPr>
          <p:nvPr>
            <p:ph type="body" idx="6"/>
          </p:nvPr>
        </p:nvSpPr>
        <p:spPr>
          <a:xfrm>
            <a:off x="1322436" y="4634331"/>
            <a:ext cx="1183179"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rgbClr val="A02AF9"/>
              </a:buClr>
              <a:buSzPts val="1800"/>
              <a:buFont typeface="Arial"/>
              <a:buNone/>
              <a:defRPr sz="1800" b="1" i="0" u="none" strike="noStrike" cap="none">
                <a:solidFill>
                  <a:srgbClr val="A02AF9"/>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4" name="Google Shape;274;p26"/>
          <p:cNvSpPr txBox="1">
            <a:spLocks noGrp="1"/>
          </p:cNvSpPr>
          <p:nvPr>
            <p:ph type="body" idx="7"/>
          </p:nvPr>
        </p:nvSpPr>
        <p:spPr>
          <a:xfrm>
            <a:off x="2859913" y="4459860"/>
            <a:ext cx="1183179"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5"/>
              </a:buClr>
              <a:buSzPts val="1800"/>
              <a:buFont typeface="Arial"/>
              <a:buNone/>
              <a:defRPr sz="1800" b="1" i="0" u="none" strike="noStrike" cap="none">
                <a:solidFill>
                  <a:schemeClr val="accent5"/>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5" name="Google Shape;275;p26"/>
          <p:cNvSpPr txBox="1">
            <a:spLocks noGrp="1"/>
          </p:cNvSpPr>
          <p:nvPr>
            <p:ph type="body" idx="8"/>
          </p:nvPr>
        </p:nvSpPr>
        <p:spPr>
          <a:xfrm>
            <a:off x="5237403" y="4321788"/>
            <a:ext cx="1183179"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rgbClr val="00AEC7"/>
              </a:buClr>
              <a:buSzPts val="1800"/>
              <a:buFont typeface="Arial"/>
              <a:buNone/>
              <a:defRPr sz="1800" b="1" i="0" u="none" strike="noStrike" cap="none">
                <a:solidFill>
                  <a:srgbClr val="00AEC7"/>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6" name="Google Shape;276;p26"/>
          <p:cNvSpPr txBox="1">
            <a:spLocks noGrp="1"/>
          </p:cNvSpPr>
          <p:nvPr>
            <p:ph type="body" idx="9"/>
          </p:nvPr>
        </p:nvSpPr>
        <p:spPr>
          <a:xfrm>
            <a:off x="3927206" y="5468790"/>
            <a:ext cx="1706965"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000"/>
              <a:buFont typeface="Arial"/>
              <a:buNone/>
              <a:defRPr sz="10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7" name="Google Shape;277;p26"/>
          <p:cNvSpPr txBox="1">
            <a:spLocks noGrp="1"/>
          </p:cNvSpPr>
          <p:nvPr>
            <p:ph type="body" idx="13"/>
          </p:nvPr>
        </p:nvSpPr>
        <p:spPr>
          <a:xfrm>
            <a:off x="6486546" y="5195673"/>
            <a:ext cx="1183179"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rgbClr val="BFBFBF"/>
              </a:buClr>
              <a:buSzPts val="1800"/>
              <a:buFont typeface="Arial"/>
              <a:buNone/>
              <a:defRPr sz="1800" b="1" i="0" u="none" strike="noStrike" cap="none">
                <a:solidFill>
                  <a:srgbClr val="BFBFBF"/>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278" name="Google Shape;278;p26"/>
          <p:cNvCxnSpPr/>
          <p:nvPr/>
        </p:nvCxnSpPr>
        <p:spPr>
          <a:xfrm>
            <a:off x="2447369" y="3774842"/>
            <a:ext cx="4683649" cy="0"/>
          </a:xfrm>
          <a:prstGeom prst="straightConnector1">
            <a:avLst/>
          </a:prstGeom>
          <a:noFill/>
          <a:ln w="9525" cap="flat" cmpd="sng">
            <a:solidFill>
              <a:schemeClr val="accent6"/>
            </a:solidFill>
            <a:prstDash val="solid"/>
            <a:miter lim="800000"/>
            <a:headEnd type="none" w="sm" len="sm"/>
            <a:tailEnd type="none" w="sm" len="sm"/>
          </a:ln>
        </p:spPr>
      </p:cxnSp>
      <p:cxnSp>
        <p:nvCxnSpPr>
          <p:cNvPr id="279" name="Google Shape;279;p26"/>
          <p:cNvCxnSpPr/>
          <p:nvPr/>
        </p:nvCxnSpPr>
        <p:spPr>
          <a:xfrm rot="10800000" flipH="1">
            <a:off x="4780689" y="2091972"/>
            <a:ext cx="4678" cy="3376818"/>
          </a:xfrm>
          <a:prstGeom prst="straightConnector1">
            <a:avLst/>
          </a:prstGeom>
          <a:noFill/>
          <a:ln w="9525" cap="flat" cmpd="sng">
            <a:solidFill>
              <a:schemeClr val="accent6"/>
            </a:solidFill>
            <a:prstDash val="solid"/>
            <a:miter lim="800000"/>
            <a:headEnd type="none" w="sm" len="sm"/>
            <a:tailEnd type="none" w="sm" len="sm"/>
          </a:ln>
        </p:spPr>
      </p:cxnSp>
      <p:sp>
        <p:nvSpPr>
          <p:cNvPr id="280" name="Google Shape;280;p26"/>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1" name="Google Shape;281;p26"/>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82" name="Google Shape;282;p26"/>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raction">
  <p:cSld name="Traction">
    <p:spTree>
      <p:nvGrpSpPr>
        <p:cNvPr id="1" name="Shape 283"/>
        <p:cNvGrpSpPr/>
        <p:nvPr/>
      </p:nvGrpSpPr>
      <p:grpSpPr>
        <a:xfrm>
          <a:off x="0" y="0"/>
          <a:ext cx="0" cy="0"/>
          <a:chOff x="0" y="0"/>
          <a:chExt cx="0" cy="0"/>
        </a:xfrm>
      </p:grpSpPr>
      <p:pic>
        <p:nvPicPr>
          <p:cNvPr id="284" name="Google Shape;284;p27"/>
          <p:cNvPicPr preferRelativeResize="0"/>
          <p:nvPr/>
        </p:nvPicPr>
        <p:blipFill rotWithShape="1">
          <a:blip r:embed="rId2">
            <a:alphaModFix/>
          </a:blip>
          <a:srcRect/>
          <a:stretch/>
        </p:blipFill>
        <p:spPr>
          <a:xfrm>
            <a:off x="0" y="3371"/>
            <a:ext cx="12192000" cy="6858000"/>
          </a:xfrm>
          <a:prstGeom prst="rect">
            <a:avLst/>
          </a:prstGeom>
          <a:noFill/>
          <a:ln>
            <a:noFill/>
          </a:ln>
        </p:spPr>
      </p:pic>
      <p:sp>
        <p:nvSpPr>
          <p:cNvPr id="285" name="Google Shape;285;p27"/>
          <p:cNvSpPr txBox="1">
            <a:spLocks noGrp="1"/>
          </p:cNvSpPr>
          <p:nvPr>
            <p:ph type="title"/>
          </p:nvPr>
        </p:nvSpPr>
        <p:spPr>
          <a:xfrm>
            <a:off x="3356975" y="1144939"/>
            <a:ext cx="5473874" cy="687833"/>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86" name="Google Shape;286;p27"/>
          <p:cNvSpPr txBox="1">
            <a:spLocks noGrp="1"/>
          </p:cNvSpPr>
          <p:nvPr>
            <p:ph type="body" idx="1"/>
          </p:nvPr>
        </p:nvSpPr>
        <p:spPr>
          <a:xfrm>
            <a:off x="3519730" y="1836492"/>
            <a:ext cx="5152539" cy="71845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87" name="Google Shape;287;p27"/>
          <p:cNvSpPr txBox="1">
            <a:spLocks noGrp="1"/>
          </p:cNvSpPr>
          <p:nvPr>
            <p:ph type="body" idx="2"/>
          </p:nvPr>
        </p:nvSpPr>
        <p:spPr>
          <a:xfrm>
            <a:off x="963991" y="2822318"/>
            <a:ext cx="3574251" cy="44876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600"/>
              <a:buFont typeface="Arial"/>
              <a:buNone/>
              <a:defRPr sz="1600" b="1" i="0" u="none" strike="noStrike" cap="none">
                <a:solidFill>
                  <a:schemeClr val="lt1"/>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88" name="Google Shape;288;p27"/>
          <p:cNvSpPr txBox="1">
            <a:spLocks noGrp="1"/>
          </p:cNvSpPr>
          <p:nvPr>
            <p:ph type="body" idx="3"/>
          </p:nvPr>
        </p:nvSpPr>
        <p:spPr>
          <a:xfrm>
            <a:off x="866775" y="3333750"/>
            <a:ext cx="4352925" cy="2636837"/>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Arial"/>
                <a:ea typeface="Arial"/>
                <a:cs typeface="Arial"/>
                <a:sym typeface="Arial"/>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89" name="Google Shape;289;p27"/>
          <p:cNvSpPr txBox="1">
            <a:spLocks noGrp="1"/>
          </p:cNvSpPr>
          <p:nvPr>
            <p:ph type="body" idx="4"/>
          </p:nvPr>
        </p:nvSpPr>
        <p:spPr>
          <a:xfrm>
            <a:off x="6479875" y="2829932"/>
            <a:ext cx="3574251" cy="44876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600"/>
              <a:buFont typeface="Arial"/>
              <a:buNone/>
              <a:defRPr sz="1600" b="1" i="0" u="none" strike="noStrike" cap="none">
                <a:solidFill>
                  <a:schemeClr val="lt1"/>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90" name="Google Shape;290;p27"/>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1" name="Google Shape;291;p27"/>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92" name="Google Shape;292;p27"/>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3" name="Google Shape;293;p27"/>
          <p:cNvSpPr txBox="1">
            <a:spLocks noGrp="1"/>
          </p:cNvSpPr>
          <p:nvPr>
            <p:ph type="body" idx="5"/>
          </p:nvPr>
        </p:nvSpPr>
        <p:spPr>
          <a:xfrm>
            <a:off x="6433647" y="3333750"/>
            <a:ext cx="4352925" cy="2636837"/>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Arial"/>
                <a:ea typeface="Arial"/>
                <a:cs typeface="Arial"/>
                <a:sym typeface="Arial"/>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Financials">
  <p:cSld name="Financials">
    <p:spTree>
      <p:nvGrpSpPr>
        <p:cNvPr id="1" name="Shape 294"/>
        <p:cNvGrpSpPr/>
        <p:nvPr/>
      </p:nvGrpSpPr>
      <p:grpSpPr>
        <a:xfrm>
          <a:off x="0" y="0"/>
          <a:ext cx="0" cy="0"/>
          <a:chOff x="0" y="0"/>
          <a:chExt cx="0" cy="0"/>
        </a:xfrm>
      </p:grpSpPr>
      <p:pic>
        <p:nvPicPr>
          <p:cNvPr id="295" name="Google Shape;295;p28"/>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96" name="Google Shape;296;p28"/>
          <p:cNvSpPr txBox="1">
            <a:spLocks noGrp="1"/>
          </p:cNvSpPr>
          <p:nvPr>
            <p:ph type="title"/>
          </p:nvPr>
        </p:nvSpPr>
        <p:spPr>
          <a:xfrm>
            <a:off x="692949" y="527542"/>
            <a:ext cx="6922876" cy="687834"/>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97" name="Google Shape;297;p28"/>
          <p:cNvSpPr txBox="1">
            <a:spLocks noGrp="1"/>
          </p:cNvSpPr>
          <p:nvPr>
            <p:ph type="body" idx="1"/>
          </p:nvPr>
        </p:nvSpPr>
        <p:spPr>
          <a:xfrm>
            <a:off x="693738" y="1128713"/>
            <a:ext cx="7654925" cy="5068887"/>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Arial"/>
                <a:ea typeface="Arial"/>
                <a:cs typeface="Arial"/>
                <a:sym typeface="Arial"/>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98" name="Google Shape;298;p28"/>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9" name="Google Shape;299;p28"/>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00" name="Google Shape;300;p28"/>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Meet The Team 4-Up">
  <p:cSld name="Meet The Team 4-Up">
    <p:spTree>
      <p:nvGrpSpPr>
        <p:cNvPr id="1" name="Shape 301"/>
        <p:cNvGrpSpPr/>
        <p:nvPr/>
      </p:nvGrpSpPr>
      <p:grpSpPr>
        <a:xfrm>
          <a:off x="0" y="0"/>
          <a:ext cx="0" cy="0"/>
          <a:chOff x="0" y="0"/>
          <a:chExt cx="0" cy="0"/>
        </a:xfrm>
      </p:grpSpPr>
      <p:pic>
        <p:nvPicPr>
          <p:cNvPr id="302" name="Google Shape;302;p29"/>
          <p:cNvPicPr preferRelativeResize="0"/>
          <p:nvPr/>
        </p:nvPicPr>
        <p:blipFill rotWithShape="1">
          <a:blip r:embed="rId2">
            <a:alphaModFix/>
          </a:blip>
          <a:srcRect/>
          <a:stretch/>
        </p:blipFill>
        <p:spPr>
          <a:xfrm>
            <a:off x="0" y="-1"/>
            <a:ext cx="12205220" cy="6858001"/>
          </a:xfrm>
          <a:prstGeom prst="rect">
            <a:avLst/>
          </a:prstGeom>
          <a:noFill/>
          <a:ln>
            <a:noFill/>
          </a:ln>
        </p:spPr>
      </p:pic>
      <p:sp>
        <p:nvSpPr>
          <p:cNvPr id="303" name="Google Shape;303;p29"/>
          <p:cNvSpPr txBox="1">
            <a:spLocks noGrp="1"/>
          </p:cNvSpPr>
          <p:nvPr>
            <p:ph type="title"/>
          </p:nvPr>
        </p:nvSpPr>
        <p:spPr>
          <a:xfrm>
            <a:off x="655858" y="2433312"/>
            <a:ext cx="1939480" cy="2115505"/>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04" name="Google Shape;304;p29"/>
          <p:cNvSpPr>
            <a:spLocks noGrp="1"/>
          </p:cNvSpPr>
          <p:nvPr>
            <p:ph type="pic" idx="2"/>
          </p:nvPr>
        </p:nvSpPr>
        <p:spPr>
          <a:xfrm>
            <a:off x="3088220" y="2599422"/>
            <a:ext cx="1502806" cy="1502805"/>
          </a:xfrm>
          <a:prstGeom prst="ellipse">
            <a:avLst/>
          </a:prstGeom>
          <a:noFill/>
          <a:ln>
            <a:noFill/>
          </a:ln>
        </p:spPr>
      </p:sp>
      <p:sp>
        <p:nvSpPr>
          <p:cNvPr id="305" name="Google Shape;305;p29"/>
          <p:cNvSpPr>
            <a:spLocks noGrp="1"/>
          </p:cNvSpPr>
          <p:nvPr>
            <p:ph type="pic" idx="3"/>
          </p:nvPr>
        </p:nvSpPr>
        <p:spPr>
          <a:xfrm>
            <a:off x="5190425" y="2599420"/>
            <a:ext cx="1502806" cy="1502805"/>
          </a:xfrm>
          <a:prstGeom prst="ellipse">
            <a:avLst/>
          </a:prstGeom>
          <a:noFill/>
          <a:ln>
            <a:noFill/>
          </a:ln>
        </p:spPr>
      </p:sp>
      <p:sp>
        <p:nvSpPr>
          <p:cNvPr id="306" name="Google Shape;306;p29"/>
          <p:cNvSpPr>
            <a:spLocks noGrp="1"/>
          </p:cNvSpPr>
          <p:nvPr>
            <p:ph type="pic" idx="4"/>
          </p:nvPr>
        </p:nvSpPr>
        <p:spPr>
          <a:xfrm>
            <a:off x="7291629" y="2599420"/>
            <a:ext cx="1502806" cy="1502805"/>
          </a:xfrm>
          <a:prstGeom prst="ellipse">
            <a:avLst/>
          </a:prstGeom>
          <a:noFill/>
          <a:ln>
            <a:noFill/>
          </a:ln>
        </p:spPr>
      </p:sp>
      <p:sp>
        <p:nvSpPr>
          <p:cNvPr id="307" name="Google Shape;307;p29"/>
          <p:cNvSpPr>
            <a:spLocks noGrp="1"/>
          </p:cNvSpPr>
          <p:nvPr>
            <p:ph type="pic" idx="5"/>
          </p:nvPr>
        </p:nvSpPr>
        <p:spPr>
          <a:xfrm>
            <a:off x="9387443" y="2599420"/>
            <a:ext cx="1502806" cy="1502805"/>
          </a:xfrm>
          <a:prstGeom prst="ellipse">
            <a:avLst/>
          </a:prstGeom>
          <a:noFill/>
          <a:ln>
            <a:noFill/>
          </a:ln>
        </p:spPr>
      </p:sp>
      <p:sp>
        <p:nvSpPr>
          <p:cNvPr id="308" name="Google Shape;308;p29"/>
          <p:cNvSpPr/>
          <p:nvPr/>
        </p:nvSpPr>
        <p:spPr>
          <a:xfrm>
            <a:off x="2975041" y="2486242"/>
            <a:ext cx="1729165" cy="1729165"/>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9" name="Google Shape;309;p29"/>
          <p:cNvSpPr/>
          <p:nvPr/>
        </p:nvSpPr>
        <p:spPr>
          <a:xfrm>
            <a:off x="5077246" y="2486240"/>
            <a:ext cx="1729165" cy="1729165"/>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0" name="Google Shape;310;p29"/>
          <p:cNvSpPr/>
          <p:nvPr/>
        </p:nvSpPr>
        <p:spPr>
          <a:xfrm>
            <a:off x="7178450" y="2486240"/>
            <a:ext cx="1729165" cy="1729165"/>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1" name="Google Shape;311;p29"/>
          <p:cNvSpPr/>
          <p:nvPr/>
        </p:nvSpPr>
        <p:spPr>
          <a:xfrm>
            <a:off x="9274264" y="2486240"/>
            <a:ext cx="1729165" cy="1729165"/>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2" name="Google Shape;312;p29"/>
          <p:cNvSpPr txBox="1">
            <a:spLocks noGrp="1"/>
          </p:cNvSpPr>
          <p:nvPr>
            <p:ph type="body" idx="1"/>
          </p:nvPr>
        </p:nvSpPr>
        <p:spPr>
          <a:xfrm>
            <a:off x="2796727" y="4435583"/>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13" name="Google Shape;313;p29"/>
          <p:cNvSpPr txBox="1">
            <a:spLocks noGrp="1"/>
          </p:cNvSpPr>
          <p:nvPr>
            <p:ph type="body" idx="6"/>
          </p:nvPr>
        </p:nvSpPr>
        <p:spPr>
          <a:xfrm>
            <a:off x="2896865" y="4661551"/>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14" name="Google Shape;314;p29"/>
          <p:cNvSpPr txBox="1">
            <a:spLocks noGrp="1"/>
          </p:cNvSpPr>
          <p:nvPr>
            <p:ph type="body" idx="7"/>
          </p:nvPr>
        </p:nvSpPr>
        <p:spPr>
          <a:xfrm>
            <a:off x="4898932" y="4435583"/>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15" name="Google Shape;315;p29"/>
          <p:cNvSpPr txBox="1">
            <a:spLocks noGrp="1"/>
          </p:cNvSpPr>
          <p:nvPr>
            <p:ph type="body" idx="8"/>
          </p:nvPr>
        </p:nvSpPr>
        <p:spPr>
          <a:xfrm>
            <a:off x="4999070" y="4661551"/>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16" name="Google Shape;316;p29"/>
          <p:cNvSpPr txBox="1">
            <a:spLocks noGrp="1"/>
          </p:cNvSpPr>
          <p:nvPr>
            <p:ph type="body" idx="9"/>
          </p:nvPr>
        </p:nvSpPr>
        <p:spPr>
          <a:xfrm>
            <a:off x="7000136" y="4435751"/>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17" name="Google Shape;317;p29"/>
          <p:cNvSpPr txBox="1">
            <a:spLocks noGrp="1"/>
          </p:cNvSpPr>
          <p:nvPr>
            <p:ph type="body" idx="13"/>
          </p:nvPr>
        </p:nvSpPr>
        <p:spPr>
          <a:xfrm>
            <a:off x="7100274" y="4661551"/>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18" name="Google Shape;318;p29"/>
          <p:cNvSpPr txBox="1">
            <a:spLocks noGrp="1"/>
          </p:cNvSpPr>
          <p:nvPr>
            <p:ph type="body" idx="14"/>
          </p:nvPr>
        </p:nvSpPr>
        <p:spPr>
          <a:xfrm>
            <a:off x="9095950" y="4435583"/>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19" name="Google Shape;319;p29"/>
          <p:cNvSpPr txBox="1">
            <a:spLocks noGrp="1"/>
          </p:cNvSpPr>
          <p:nvPr>
            <p:ph type="body" idx="15"/>
          </p:nvPr>
        </p:nvSpPr>
        <p:spPr>
          <a:xfrm>
            <a:off x="9196088" y="4661551"/>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20" name="Google Shape;320;p29"/>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1" name="Google Shape;321;p29"/>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22" name="Google Shape;322;p29"/>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Meet The Team 8-Up">
  <p:cSld name="Meet The Team 8-Up">
    <p:spTree>
      <p:nvGrpSpPr>
        <p:cNvPr id="1" name="Shape 323"/>
        <p:cNvGrpSpPr/>
        <p:nvPr/>
      </p:nvGrpSpPr>
      <p:grpSpPr>
        <a:xfrm>
          <a:off x="0" y="0"/>
          <a:ext cx="0" cy="0"/>
          <a:chOff x="0" y="0"/>
          <a:chExt cx="0" cy="0"/>
        </a:xfrm>
      </p:grpSpPr>
      <p:pic>
        <p:nvPicPr>
          <p:cNvPr id="324" name="Google Shape;324;p30"/>
          <p:cNvPicPr preferRelativeResize="0"/>
          <p:nvPr/>
        </p:nvPicPr>
        <p:blipFill rotWithShape="1">
          <a:blip r:embed="rId2">
            <a:alphaModFix/>
          </a:blip>
          <a:srcRect/>
          <a:stretch/>
        </p:blipFill>
        <p:spPr>
          <a:xfrm>
            <a:off x="0" y="-1"/>
            <a:ext cx="12205220" cy="6858001"/>
          </a:xfrm>
          <a:prstGeom prst="rect">
            <a:avLst/>
          </a:prstGeom>
          <a:noFill/>
          <a:ln>
            <a:noFill/>
          </a:ln>
        </p:spPr>
      </p:pic>
      <p:sp>
        <p:nvSpPr>
          <p:cNvPr id="325" name="Google Shape;325;p30"/>
          <p:cNvSpPr txBox="1">
            <a:spLocks noGrp="1"/>
          </p:cNvSpPr>
          <p:nvPr>
            <p:ph type="title"/>
          </p:nvPr>
        </p:nvSpPr>
        <p:spPr>
          <a:xfrm>
            <a:off x="661216" y="2375820"/>
            <a:ext cx="1939480" cy="2218499"/>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26" name="Google Shape;326;p30"/>
          <p:cNvSpPr>
            <a:spLocks noGrp="1"/>
          </p:cNvSpPr>
          <p:nvPr>
            <p:ph type="pic" idx="2"/>
          </p:nvPr>
        </p:nvSpPr>
        <p:spPr>
          <a:xfrm>
            <a:off x="3136339" y="1326925"/>
            <a:ext cx="1391577" cy="1391576"/>
          </a:xfrm>
          <a:prstGeom prst="ellipse">
            <a:avLst/>
          </a:prstGeom>
          <a:noFill/>
          <a:ln>
            <a:noFill/>
          </a:ln>
        </p:spPr>
      </p:sp>
      <p:sp>
        <p:nvSpPr>
          <p:cNvPr id="327" name="Google Shape;327;p30"/>
          <p:cNvSpPr>
            <a:spLocks noGrp="1"/>
          </p:cNvSpPr>
          <p:nvPr>
            <p:ph type="pic" idx="3"/>
          </p:nvPr>
        </p:nvSpPr>
        <p:spPr>
          <a:xfrm>
            <a:off x="5209991" y="1326192"/>
            <a:ext cx="1391577" cy="1391576"/>
          </a:xfrm>
          <a:prstGeom prst="ellipse">
            <a:avLst/>
          </a:prstGeom>
          <a:noFill/>
          <a:ln>
            <a:noFill/>
          </a:ln>
        </p:spPr>
      </p:sp>
      <p:sp>
        <p:nvSpPr>
          <p:cNvPr id="328" name="Google Shape;328;p30"/>
          <p:cNvSpPr>
            <a:spLocks noGrp="1"/>
          </p:cNvSpPr>
          <p:nvPr>
            <p:ph type="pic" idx="4"/>
          </p:nvPr>
        </p:nvSpPr>
        <p:spPr>
          <a:xfrm>
            <a:off x="7305041" y="1335752"/>
            <a:ext cx="1391577" cy="1391576"/>
          </a:xfrm>
          <a:prstGeom prst="ellipse">
            <a:avLst/>
          </a:prstGeom>
          <a:noFill/>
          <a:ln>
            <a:noFill/>
          </a:ln>
        </p:spPr>
      </p:sp>
      <p:sp>
        <p:nvSpPr>
          <p:cNvPr id="329" name="Google Shape;329;p30"/>
          <p:cNvSpPr>
            <a:spLocks noGrp="1"/>
          </p:cNvSpPr>
          <p:nvPr>
            <p:ph type="pic" idx="5"/>
          </p:nvPr>
        </p:nvSpPr>
        <p:spPr>
          <a:xfrm>
            <a:off x="9384248" y="1326192"/>
            <a:ext cx="1391577" cy="1391576"/>
          </a:xfrm>
          <a:prstGeom prst="ellipse">
            <a:avLst/>
          </a:prstGeom>
          <a:noFill/>
          <a:ln>
            <a:noFill/>
          </a:ln>
        </p:spPr>
      </p:sp>
      <p:sp>
        <p:nvSpPr>
          <p:cNvPr id="330" name="Google Shape;330;p30"/>
          <p:cNvSpPr/>
          <p:nvPr/>
        </p:nvSpPr>
        <p:spPr>
          <a:xfrm>
            <a:off x="3031536" y="1222122"/>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1" name="Google Shape;331;p30"/>
          <p:cNvSpPr txBox="1">
            <a:spLocks noGrp="1"/>
          </p:cNvSpPr>
          <p:nvPr>
            <p:ph type="body" idx="1"/>
          </p:nvPr>
        </p:nvSpPr>
        <p:spPr>
          <a:xfrm>
            <a:off x="2796727" y="2972370"/>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2" name="Google Shape;332;p30"/>
          <p:cNvSpPr txBox="1">
            <a:spLocks noGrp="1"/>
          </p:cNvSpPr>
          <p:nvPr>
            <p:ph type="body" idx="6"/>
          </p:nvPr>
        </p:nvSpPr>
        <p:spPr>
          <a:xfrm>
            <a:off x="2896865" y="3198338"/>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3" name="Google Shape;333;p30"/>
          <p:cNvSpPr txBox="1">
            <a:spLocks noGrp="1"/>
          </p:cNvSpPr>
          <p:nvPr>
            <p:ph type="body" idx="7"/>
          </p:nvPr>
        </p:nvSpPr>
        <p:spPr>
          <a:xfrm>
            <a:off x="4898932" y="2972370"/>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4" name="Google Shape;334;p30"/>
          <p:cNvSpPr txBox="1">
            <a:spLocks noGrp="1"/>
          </p:cNvSpPr>
          <p:nvPr>
            <p:ph type="body" idx="8"/>
          </p:nvPr>
        </p:nvSpPr>
        <p:spPr>
          <a:xfrm>
            <a:off x="4999070" y="3198338"/>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5" name="Google Shape;335;p30"/>
          <p:cNvSpPr txBox="1">
            <a:spLocks noGrp="1"/>
          </p:cNvSpPr>
          <p:nvPr>
            <p:ph type="body" idx="9"/>
          </p:nvPr>
        </p:nvSpPr>
        <p:spPr>
          <a:xfrm>
            <a:off x="7000136" y="2972538"/>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6" name="Google Shape;336;p30"/>
          <p:cNvSpPr txBox="1">
            <a:spLocks noGrp="1"/>
          </p:cNvSpPr>
          <p:nvPr>
            <p:ph type="body" idx="13"/>
          </p:nvPr>
        </p:nvSpPr>
        <p:spPr>
          <a:xfrm>
            <a:off x="7100274" y="3198338"/>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7" name="Google Shape;337;p30"/>
          <p:cNvSpPr txBox="1">
            <a:spLocks noGrp="1"/>
          </p:cNvSpPr>
          <p:nvPr>
            <p:ph type="body" idx="14"/>
          </p:nvPr>
        </p:nvSpPr>
        <p:spPr>
          <a:xfrm>
            <a:off x="9095950" y="2972370"/>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8" name="Google Shape;338;p30"/>
          <p:cNvSpPr txBox="1">
            <a:spLocks noGrp="1"/>
          </p:cNvSpPr>
          <p:nvPr>
            <p:ph type="body" idx="15"/>
          </p:nvPr>
        </p:nvSpPr>
        <p:spPr>
          <a:xfrm>
            <a:off x="9196088" y="3198338"/>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39" name="Google Shape;339;p30"/>
          <p:cNvSpPr>
            <a:spLocks noGrp="1"/>
          </p:cNvSpPr>
          <p:nvPr>
            <p:ph type="pic" idx="16"/>
          </p:nvPr>
        </p:nvSpPr>
        <p:spPr>
          <a:xfrm>
            <a:off x="3136338" y="3967833"/>
            <a:ext cx="1391577" cy="1391576"/>
          </a:xfrm>
          <a:prstGeom prst="ellipse">
            <a:avLst/>
          </a:prstGeom>
          <a:noFill/>
          <a:ln>
            <a:noFill/>
          </a:ln>
        </p:spPr>
      </p:sp>
      <p:sp>
        <p:nvSpPr>
          <p:cNvPr id="340" name="Google Shape;340;p30"/>
          <p:cNvSpPr>
            <a:spLocks noGrp="1"/>
          </p:cNvSpPr>
          <p:nvPr>
            <p:ph type="pic" idx="17"/>
          </p:nvPr>
        </p:nvSpPr>
        <p:spPr>
          <a:xfrm>
            <a:off x="5209990" y="3967100"/>
            <a:ext cx="1391577" cy="1391576"/>
          </a:xfrm>
          <a:prstGeom prst="ellipse">
            <a:avLst/>
          </a:prstGeom>
          <a:noFill/>
          <a:ln>
            <a:noFill/>
          </a:ln>
        </p:spPr>
      </p:sp>
      <p:sp>
        <p:nvSpPr>
          <p:cNvPr id="341" name="Google Shape;341;p30"/>
          <p:cNvSpPr>
            <a:spLocks noGrp="1"/>
          </p:cNvSpPr>
          <p:nvPr>
            <p:ph type="pic" idx="18"/>
          </p:nvPr>
        </p:nvSpPr>
        <p:spPr>
          <a:xfrm>
            <a:off x="7305040" y="3976660"/>
            <a:ext cx="1391577" cy="1391576"/>
          </a:xfrm>
          <a:prstGeom prst="ellipse">
            <a:avLst/>
          </a:prstGeom>
          <a:noFill/>
          <a:ln>
            <a:noFill/>
          </a:ln>
        </p:spPr>
      </p:sp>
      <p:sp>
        <p:nvSpPr>
          <p:cNvPr id="342" name="Google Shape;342;p30"/>
          <p:cNvSpPr>
            <a:spLocks noGrp="1"/>
          </p:cNvSpPr>
          <p:nvPr>
            <p:ph type="pic" idx="19"/>
          </p:nvPr>
        </p:nvSpPr>
        <p:spPr>
          <a:xfrm>
            <a:off x="9384247" y="3967100"/>
            <a:ext cx="1391577" cy="1391576"/>
          </a:xfrm>
          <a:prstGeom prst="ellipse">
            <a:avLst/>
          </a:prstGeom>
          <a:noFill/>
          <a:ln>
            <a:noFill/>
          </a:ln>
        </p:spPr>
      </p:sp>
      <p:sp>
        <p:nvSpPr>
          <p:cNvPr id="343" name="Google Shape;343;p30"/>
          <p:cNvSpPr txBox="1">
            <a:spLocks noGrp="1"/>
          </p:cNvSpPr>
          <p:nvPr>
            <p:ph type="body" idx="20"/>
          </p:nvPr>
        </p:nvSpPr>
        <p:spPr>
          <a:xfrm>
            <a:off x="2796727" y="5587307"/>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44" name="Google Shape;344;p30"/>
          <p:cNvSpPr txBox="1">
            <a:spLocks noGrp="1"/>
          </p:cNvSpPr>
          <p:nvPr>
            <p:ph type="body" idx="21"/>
          </p:nvPr>
        </p:nvSpPr>
        <p:spPr>
          <a:xfrm>
            <a:off x="2896865" y="5813275"/>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45" name="Google Shape;345;p30"/>
          <p:cNvSpPr txBox="1">
            <a:spLocks noGrp="1"/>
          </p:cNvSpPr>
          <p:nvPr>
            <p:ph type="body" idx="22"/>
          </p:nvPr>
        </p:nvSpPr>
        <p:spPr>
          <a:xfrm>
            <a:off x="4898932" y="5587307"/>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46" name="Google Shape;346;p30"/>
          <p:cNvSpPr txBox="1">
            <a:spLocks noGrp="1"/>
          </p:cNvSpPr>
          <p:nvPr>
            <p:ph type="body" idx="23"/>
          </p:nvPr>
        </p:nvSpPr>
        <p:spPr>
          <a:xfrm>
            <a:off x="4999070" y="5813275"/>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47" name="Google Shape;347;p30"/>
          <p:cNvSpPr txBox="1">
            <a:spLocks noGrp="1"/>
          </p:cNvSpPr>
          <p:nvPr>
            <p:ph type="body" idx="24"/>
          </p:nvPr>
        </p:nvSpPr>
        <p:spPr>
          <a:xfrm>
            <a:off x="7000136" y="5587475"/>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48" name="Google Shape;348;p30"/>
          <p:cNvSpPr txBox="1">
            <a:spLocks noGrp="1"/>
          </p:cNvSpPr>
          <p:nvPr>
            <p:ph type="body" idx="25"/>
          </p:nvPr>
        </p:nvSpPr>
        <p:spPr>
          <a:xfrm>
            <a:off x="7100274" y="5813275"/>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49" name="Google Shape;349;p30"/>
          <p:cNvSpPr txBox="1">
            <a:spLocks noGrp="1"/>
          </p:cNvSpPr>
          <p:nvPr>
            <p:ph type="body" idx="26"/>
          </p:nvPr>
        </p:nvSpPr>
        <p:spPr>
          <a:xfrm>
            <a:off x="9095950" y="5587307"/>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a:buNone/>
              <a:defRPr sz="12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50" name="Google Shape;350;p30"/>
          <p:cNvSpPr txBox="1">
            <a:spLocks noGrp="1"/>
          </p:cNvSpPr>
          <p:nvPr>
            <p:ph type="body" idx="27"/>
          </p:nvPr>
        </p:nvSpPr>
        <p:spPr>
          <a:xfrm>
            <a:off x="9192018" y="5813275"/>
            <a:ext cx="1885515"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51" name="Google Shape;351;p30"/>
          <p:cNvSpPr/>
          <p:nvPr/>
        </p:nvSpPr>
        <p:spPr>
          <a:xfrm>
            <a:off x="5105188" y="1221389"/>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2" name="Google Shape;352;p30"/>
          <p:cNvSpPr/>
          <p:nvPr/>
        </p:nvSpPr>
        <p:spPr>
          <a:xfrm>
            <a:off x="7200238" y="1230949"/>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3" name="Google Shape;353;p30"/>
          <p:cNvSpPr/>
          <p:nvPr/>
        </p:nvSpPr>
        <p:spPr>
          <a:xfrm>
            <a:off x="9279445" y="1221389"/>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4" name="Google Shape;354;p30"/>
          <p:cNvSpPr/>
          <p:nvPr/>
        </p:nvSpPr>
        <p:spPr>
          <a:xfrm>
            <a:off x="3031535" y="3863030"/>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5" name="Google Shape;355;p30"/>
          <p:cNvSpPr/>
          <p:nvPr/>
        </p:nvSpPr>
        <p:spPr>
          <a:xfrm>
            <a:off x="5105187" y="3862297"/>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6" name="Google Shape;356;p30"/>
          <p:cNvSpPr/>
          <p:nvPr/>
        </p:nvSpPr>
        <p:spPr>
          <a:xfrm>
            <a:off x="7200237" y="3871857"/>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7" name="Google Shape;357;p30"/>
          <p:cNvSpPr/>
          <p:nvPr/>
        </p:nvSpPr>
        <p:spPr>
          <a:xfrm>
            <a:off x="9279444" y="3862297"/>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8" name="Google Shape;358;p30"/>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9" name="Google Shape;359;p30"/>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60" name="Google Shape;360;p30"/>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Funding">
  <p:cSld name="Funding">
    <p:spTree>
      <p:nvGrpSpPr>
        <p:cNvPr id="1" name="Shape 361"/>
        <p:cNvGrpSpPr/>
        <p:nvPr/>
      </p:nvGrpSpPr>
      <p:grpSpPr>
        <a:xfrm>
          <a:off x="0" y="0"/>
          <a:ext cx="0" cy="0"/>
          <a:chOff x="0" y="0"/>
          <a:chExt cx="0" cy="0"/>
        </a:xfrm>
      </p:grpSpPr>
      <p:pic>
        <p:nvPicPr>
          <p:cNvPr id="362" name="Google Shape;362;p31"/>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363" name="Google Shape;363;p31"/>
          <p:cNvSpPr txBox="1">
            <a:spLocks noGrp="1"/>
          </p:cNvSpPr>
          <p:nvPr>
            <p:ph type="title"/>
          </p:nvPr>
        </p:nvSpPr>
        <p:spPr>
          <a:xfrm>
            <a:off x="3131507" y="412356"/>
            <a:ext cx="5561556" cy="567670"/>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64" name="Google Shape;364;p31"/>
          <p:cNvSpPr txBox="1">
            <a:spLocks noGrp="1"/>
          </p:cNvSpPr>
          <p:nvPr>
            <p:ph type="body" idx="1"/>
          </p:nvPr>
        </p:nvSpPr>
        <p:spPr>
          <a:xfrm>
            <a:off x="930273" y="2216292"/>
            <a:ext cx="1611892" cy="115163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accent5"/>
              </a:buClr>
              <a:buSzPts val="4000"/>
              <a:buFont typeface="Arial"/>
              <a:buNone/>
              <a:defRPr sz="4000" b="1" i="0" u="none" strike="noStrike" cap="none">
                <a:solidFill>
                  <a:schemeClr val="accent5"/>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65" name="Google Shape;365;p31"/>
          <p:cNvSpPr txBox="1">
            <a:spLocks noGrp="1"/>
          </p:cNvSpPr>
          <p:nvPr>
            <p:ph type="body" idx="2"/>
          </p:nvPr>
        </p:nvSpPr>
        <p:spPr>
          <a:xfrm>
            <a:off x="3613801" y="2216293"/>
            <a:ext cx="1611892" cy="115163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AEC7"/>
              </a:buClr>
              <a:buSzPts val="4000"/>
              <a:buFont typeface="Arial"/>
              <a:buNone/>
              <a:defRPr sz="4000" b="1" i="0" u="none" strike="noStrike" cap="none">
                <a:solidFill>
                  <a:srgbClr val="00AEC7"/>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66" name="Google Shape;366;p31"/>
          <p:cNvSpPr txBox="1">
            <a:spLocks noGrp="1"/>
          </p:cNvSpPr>
          <p:nvPr>
            <p:ph type="body" idx="3"/>
          </p:nvPr>
        </p:nvSpPr>
        <p:spPr>
          <a:xfrm>
            <a:off x="6297329" y="2216293"/>
            <a:ext cx="1611892" cy="115163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A02AF9"/>
              </a:buClr>
              <a:buSzPts val="4000"/>
              <a:buFont typeface="Arial"/>
              <a:buNone/>
              <a:defRPr sz="4000" b="1" i="0" u="none" strike="noStrike" cap="none">
                <a:solidFill>
                  <a:srgbClr val="A02AF9"/>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67" name="Google Shape;367;p31"/>
          <p:cNvSpPr txBox="1">
            <a:spLocks noGrp="1"/>
          </p:cNvSpPr>
          <p:nvPr>
            <p:ph type="body" idx="4"/>
          </p:nvPr>
        </p:nvSpPr>
        <p:spPr>
          <a:xfrm>
            <a:off x="8980856" y="2216293"/>
            <a:ext cx="1611892" cy="115163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accent3"/>
              </a:buClr>
              <a:buSzPts val="4000"/>
              <a:buFont typeface="Arial"/>
              <a:buNone/>
              <a:defRPr sz="4000" b="1" i="0" u="none" strike="noStrike" cap="none">
                <a:solidFill>
                  <a:schemeClr val="accent3"/>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68" name="Google Shape;368;p31"/>
          <p:cNvSpPr txBox="1">
            <a:spLocks noGrp="1"/>
          </p:cNvSpPr>
          <p:nvPr>
            <p:ph type="body" idx="5"/>
          </p:nvPr>
        </p:nvSpPr>
        <p:spPr>
          <a:xfrm>
            <a:off x="545026" y="3927568"/>
            <a:ext cx="2382386" cy="613702"/>
          </a:xfrm>
          <a:prstGeom prst="rect">
            <a:avLst/>
          </a:prstGeom>
          <a:noFill/>
          <a:ln>
            <a:noFill/>
          </a:ln>
        </p:spPr>
        <p:txBody>
          <a:bodyPr spcFirstLastPara="1" wrap="square" lIns="91425" tIns="45700" rIns="91425" bIns="45700" anchor="b" anchorCtr="0">
            <a:noAutofit/>
          </a:bodyPr>
          <a:lstStyle>
            <a:lvl1pPr marL="457200" marR="0" lvl="0" indent="-228600" algn="ctr" rtl="0">
              <a:lnSpc>
                <a:spcPct val="100000"/>
              </a:lnSpc>
              <a:spcBef>
                <a:spcPts val="0"/>
              </a:spcBef>
              <a:spcAft>
                <a:spcPts val="0"/>
              </a:spcAft>
              <a:buClr>
                <a:schemeClr val="accent5"/>
              </a:buClr>
              <a:buSzPts val="1600"/>
              <a:buFont typeface="Arial"/>
              <a:buNone/>
              <a:defRPr sz="1600" b="1" i="0" u="none" strike="noStrike" cap="none">
                <a:solidFill>
                  <a:schemeClr val="accent5"/>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69" name="Google Shape;369;p31"/>
          <p:cNvSpPr txBox="1">
            <a:spLocks noGrp="1"/>
          </p:cNvSpPr>
          <p:nvPr>
            <p:ph type="body" idx="6"/>
          </p:nvPr>
        </p:nvSpPr>
        <p:spPr>
          <a:xfrm>
            <a:off x="545026" y="4519311"/>
            <a:ext cx="2382386" cy="85793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70" name="Google Shape;370;p31"/>
          <p:cNvSpPr txBox="1">
            <a:spLocks noGrp="1"/>
          </p:cNvSpPr>
          <p:nvPr>
            <p:ph type="body" idx="7"/>
          </p:nvPr>
        </p:nvSpPr>
        <p:spPr>
          <a:xfrm>
            <a:off x="3228554" y="3927568"/>
            <a:ext cx="2382386" cy="613702"/>
          </a:xfrm>
          <a:prstGeom prst="rect">
            <a:avLst/>
          </a:prstGeom>
          <a:noFill/>
          <a:ln>
            <a:noFill/>
          </a:ln>
        </p:spPr>
        <p:txBody>
          <a:bodyPr spcFirstLastPara="1" wrap="square" lIns="91425" tIns="45700" rIns="91425" bIns="45700" anchor="b" anchorCtr="0">
            <a:noAutofit/>
          </a:bodyPr>
          <a:lstStyle>
            <a:lvl1pPr marL="457200" marR="0" lvl="0" indent="-228600" algn="ctr" rtl="0">
              <a:lnSpc>
                <a:spcPct val="100000"/>
              </a:lnSpc>
              <a:spcBef>
                <a:spcPts val="0"/>
              </a:spcBef>
              <a:spcAft>
                <a:spcPts val="0"/>
              </a:spcAft>
              <a:buClr>
                <a:srgbClr val="00AEC7"/>
              </a:buClr>
              <a:buSzPts val="1600"/>
              <a:buFont typeface="Arial"/>
              <a:buNone/>
              <a:defRPr sz="1600" b="1" i="0" u="none" strike="noStrike" cap="none">
                <a:solidFill>
                  <a:srgbClr val="00AEC7"/>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71" name="Google Shape;371;p31"/>
          <p:cNvSpPr txBox="1">
            <a:spLocks noGrp="1"/>
          </p:cNvSpPr>
          <p:nvPr>
            <p:ph type="body" idx="8"/>
          </p:nvPr>
        </p:nvSpPr>
        <p:spPr>
          <a:xfrm>
            <a:off x="3228554" y="4519311"/>
            <a:ext cx="2382386" cy="85793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72" name="Google Shape;372;p31"/>
          <p:cNvSpPr txBox="1">
            <a:spLocks noGrp="1"/>
          </p:cNvSpPr>
          <p:nvPr>
            <p:ph type="body" idx="9"/>
          </p:nvPr>
        </p:nvSpPr>
        <p:spPr>
          <a:xfrm>
            <a:off x="5912082" y="3927568"/>
            <a:ext cx="2382386" cy="613702"/>
          </a:xfrm>
          <a:prstGeom prst="rect">
            <a:avLst/>
          </a:prstGeom>
          <a:noFill/>
          <a:ln>
            <a:noFill/>
          </a:ln>
        </p:spPr>
        <p:txBody>
          <a:bodyPr spcFirstLastPara="1" wrap="square" lIns="91425" tIns="45700" rIns="91425" bIns="45700" anchor="b" anchorCtr="0">
            <a:noAutofit/>
          </a:bodyPr>
          <a:lstStyle>
            <a:lvl1pPr marL="457200" marR="0" lvl="0" indent="-228600" algn="ctr" rtl="0">
              <a:lnSpc>
                <a:spcPct val="100000"/>
              </a:lnSpc>
              <a:spcBef>
                <a:spcPts val="0"/>
              </a:spcBef>
              <a:spcAft>
                <a:spcPts val="0"/>
              </a:spcAft>
              <a:buClr>
                <a:srgbClr val="A02AF9"/>
              </a:buClr>
              <a:buSzPts val="1600"/>
              <a:buFont typeface="Arial"/>
              <a:buNone/>
              <a:defRPr sz="1600" b="1" i="0" u="none" strike="noStrike" cap="none">
                <a:solidFill>
                  <a:srgbClr val="A02AF9"/>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73" name="Google Shape;373;p31"/>
          <p:cNvSpPr txBox="1">
            <a:spLocks noGrp="1"/>
          </p:cNvSpPr>
          <p:nvPr>
            <p:ph type="body" idx="13"/>
          </p:nvPr>
        </p:nvSpPr>
        <p:spPr>
          <a:xfrm>
            <a:off x="5912082" y="4519311"/>
            <a:ext cx="2382386" cy="85793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74" name="Google Shape;374;p31"/>
          <p:cNvSpPr txBox="1">
            <a:spLocks noGrp="1"/>
          </p:cNvSpPr>
          <p:nvPr>
            <p:ph type="body" idx="14"/>
          </p:nvPr>
        </p:nvSpPr>
        <p:spPr>
          <a:xfrm>
            <a:off x="8595609" y="3927568"/>
            <a:ext cx="2382386" cy="613702"/>
          </a:xfrm>
          <a:prstGeom prst="rect">
            <a:avLst/>
          </a:prstGeom>
          <a:noFill/>
          <a:ln>
            <a:noFill/>
          </a:ln>
        </p:spPr>
        <p:txBody>
          <a:bodyPr spcFirstLastPara="1" wrap="square" lIns="91425" tIns="45700" rIns="91425" bIns="45700" anchor="b" anchorCtr="0">
            <a:noAutofit/>
          </a:bodyPr>
          <a:lstStyle>
            <a:lvl1pPr marL="457200" marR="0" lvl="0" indent="-228600" algn="ctr" rtl="0">
              <a:lnSpc>
                <a:spcPct val="100000"/>
              </a:lnSpc>
              <a:spcBef>
                <a:spcPts val="0"/>
              </a:spcBef>
              <a:spcAft>
                <a:spcPts val="0"/>
              </a:spcAft>
              <a:buClr>
                <a:schemeClr val="accent3"/>
              </a:buClr>
              <a:buSzPts val="1600"/>
              <a:buFont typeface="Arial"/>
              <a:buNone/>
              <a:defRPr sz="1600" b="1" i="0" u="none" strike="noStrike" cap="none">
                <a:solidFill>
                  <a:schemeClr val="accent3"/>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75" name="Google Shape;375;p31"/>
          <p:cNvSpPr txBox="1">
            <a:spLocks noGrp="1"/>
          </p:cNvSpPr>
          <p:nvPr>
            <p:ph type="body" idx="15"/>
          </p:nvPr>
        </p:nvSpPr>
        <p:spPr>
          <a:xfrm>
            <a:off x="8595609" y="4519311"/>
            <a:ext cx="2382386" cy="85793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76" name="Google Shape;376;p31"/>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7" name="Google Shape;377;p31"/>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78" name="Google Shape;378;p31"/>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Product Benefits">
  <p:cSld name="Product Benefits">
    <p:spTree>
      <p:nvGrpSpPr>
        <p:cNvPr id="1" name="Shape 35"/>
        <p:cNvGrpSpPr/>
        <p:nvPr/>
      </p:nvGrpSpPr>
      <p:grpSpPr>
        <a:xfrm>
          <a:off x="0" y="0"/>
          <a:ext cx="0" cy="0"/>
          <a:chOff x="0" y="0"/>
          <a:chExt cx="0" cy="0"/>
        </a:xfrm>
      </p:grpSpPr>
      <p:pic>
        <p:nvPicPr>
          <p:cNvPr id="36" name="Google Shape;36;p14"/>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37" name="Google Shape;37;p14"/>
          <p:cNvSpPr txBox="1">
            <a:spLocks noGrp="1"/>
          </p:cNvSpPr>
          <p:nvPr>
            <p:ph type="title"/>
          </p:nvPr>
        </p:nvSpPr>
        <p:spPr>
          <a:xfrm>
            <a:off x="3672555" y="1823626"/>
            <a:ext cx="4569572" cy="580029"/>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8" name="Google Shape;38;p14"/>
          <p:cNvSpPr txBox="1">
            <a:spLocks noGrp="1"/>
          </p:cNvSpPr>
          <p:nvPr>
            <p:ph type="body" idx="1"/>
          </p:nvPr>
        </p:nvSpPr>
        <p:spPr>
          <a:xfrm>
            <a:off x="2956595" y="2807310"/>
            <a:ext cx="5824073" cy="194014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2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9" name="Google Shape;39;p14"/>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14"/>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1" name="Google Shape;41;p14"/>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ummary">
  <p:cSld name="Summary">
    <p:spTree>
      <p:nvGrpSpPr>
        <p:cNvPr id="1" name="Shape 42"/>
        <p:cNvGrpSpPr/>
        <p:nvPr/>
      </p:nvGrpSpPr>
      <p:grpSpPr>
        <a:xfrm>
          <a:off x="0" y="0"/>
          <a:ext cx="0" cy="0"/>
          <a:chOff x="0" y="0"/>
          <a:chExt cx="0" cy="0"/>
        </a:xfrm>
      </p:grpSpPr>
      <p:pic>
        <p:nvPicPr>
          <p:cNvPr id="43" name="Google Shape;43;p35"/>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4" name="Google Shape;44;p35"/>
          <p:cNvSpPr txBox="1">
            <a:spLocks noGrp="1"/>
          </p:cNvSpPr>
          <p:nvPr>
            <p:ph type="title"/>
          </p:nvPr>
        </p:nvSpPr>
        <p:spPr>
          <a:xfrm>
            <a:off x="5679441" y="1259911"/>
            <a:ext cx="5124189" cy="4923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accent6"/>
              </a:buClr>
              <a:buSzPts val="2800"/>
              <a:buFont typeface="Century Gothic"/>
              <a:buNone/>
              <a:defRPr sz="2800" b="1" i="0" u="none" strike="noStrike" cap="none">
                <a:solidFill>
                  <a:schemeClr val="accent6"/>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5" name="Google Shape;45;p35"/>
          <p:cNvSpPr txBox="1">
            <a:spLocks noGrp="1"/>
          </p:cNvSpPr>
          <p:nvPr>
            <p:ph type="body" idx="1"/>
          </p:nvPr>
        </p:nvSpPr>
        <p:spPr>
          <a:xfrm>
            <a:off x="5679441" y="1752212"/>
            <a:ext cx="4856479" cy="24133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6" name="Google Shape;46;p35"/>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5"/>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8" name="Google Shape;48;p35"/>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Our Competition">
  <p:cSld name="1_Our Competition">
    <p:spTree>
      <p:nvGrpSpPr>
        <p:cNvPr id="1" name="Shape 49"/>
        <p:cNvGrpSpPr/>
        <p:nvPr/>
      </p:nvGrpSpPr>
      <p:grpSpPr>
        <a:xfrm>
          <a:off x="0" y="0"/>
          <a:ext cx="0" cy="0"/>
          <a:chOff x="0" y="0"/>
          <a:chExt cx="0" cy="0"/>
        </a:xfrm>
      </p:grpSpPr>
      <p:pic>
        <p:nvPicPr>
          <p:cNvPr id="50" name="Google Shape;50;p36"/>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51" name="Google Shape;51;p36"/>
          <p:cNvSpPr txBox="1">
            <a:spLocks noGrp="1"/>
          </p:cNvSpPr>
          <p:nvPr>
            <p:ph type="title"/>
          </p:nvPr>
        </p:nvSpPr>
        <p:spPr>
          <a:xfrm>
            <a:off x="2434082" y="2232234"/>
            <a:ext cx="7323836" cy="743753"/>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SzPts val="1400"/>
              <a:buNone/>
              <a:defRPr sz="2800" b="0"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2" name="Google Shape;52;p36"/>
          <p:cNvSpPr txBox="1">
            <a:spLocks noGrp="1"/>
          </p:cNvSpPr>
          <p:nvPr>
            <p:ph type="body" idx="1"/>
          </p:nvPr>
        </p:nvSpPr>
        <p:spPr>
          <a:xfrm>
            <a:off x="1469369" y="3317783"/>
            <a:ext cx="4172533" cy="2746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3" name="Google Shape;53;p36"/>
          <p:cNvSpPr txBox="1">
            <a:spLocks noGrp="1"/>
          </p:cNvSpPr>
          <p:nvPr>
            <p:ph type="body" idx="2"/>
          </p:nvPr>
        </p:nvSpPr>
        <p:spPr>
          <a:xfrm>
            <a:off x="1469369" y="3651424"/>
            <a:ext cx="4172533" cy="232965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a:buNone/>
              <a:defRPr sz="1400" b="0" i="0" u="none" strike="noStrike" cap="none">
                <a:solidFill>
                  <a:schemeClr val="lt1"/>
                </a:solidFill>
                <a:latin typeface="Arial"/>
                <a:ea typeface="Arial"/>
                <a:cs typeface="Arial"/>
                <a:sym typeface="Arial"/>
              </a:defRPr>
            </a:lvl1pPr>
            <a:lvl2pPr marL="914400" marR="0" lvl="1" indent="-228600" algn="l" rtl="0">
              <a:lnSpc>
                <a:spcPct val="100000"/>
              </a:lnSpc>
              <a:spcBef>
                <a:spcPts val="120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4" name="Google Shape;54;p36"/>
          <p:cNvSpPr txBox="1">
            <a:spLocks noGrp="1"/>
          </p:cNvSpPr>
          <p:nvPr>
            <p:ph type="body" idx="3"/>
          </p:nvPr>
        </p:nvSpPr>
        <p:spPr>
          <a:xfrm>
            <a:off x="6672448" y="3317783"/>
            <a:ext cx="4172533" cy="2746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5" name="Google Shape;55;p36"/>
          <p:cNvSpPr txBox="1">
            <a:spLocks noGrp="1"/>
          </p:cNvSpPr>
          <p:nvPr>
            <p:ph type="body" idx="4"/>
          </p:nvPr>
        </p:nvSpPr>
        <p:spPr>
          <a:xfrm>
            <a:off x="6672448" y="3651424"/>
            <a:ext cx="4172533" cy="232965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a:buNone/>
              <a:defRPr sz="1400" b="0" i="0" u="none" strike="noStrike" cap="none">
                <a:solidFill>
                  <a:schemeClr val="lt1"/>
                </a:solidFill>
                <a:latin typeface="Arial"/>
                <a:ea typeface="Arial"/>
                <a:cs typeface="Arial"/>
                <a:sym typeface="Arial"/>
              </a:defRPr>
            </a:lvl1pPr>
            <a:lvl2pPr marL="914400" marR="0" lvl="1" indent="-228600" algn="l" rtl="0">
              <a:lnSpc>
                <a:spcPct val="100000"/>
              </a:lnSpc>
              <a:spcBef>
                <a:spcPts val="120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6" name="Google Shape;56;p36"/>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cap="none">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36"/>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58" name="Google Shape;58;p36"/>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Business Model">
  <p:cSld name="1_Business Model">
    <p:spTree>
      <p:nvGrpSpPr>
        <p:cNvPr id="1" name="Shape 59"/>
        <p:cNvGrpSpPr/>
        <p:nvPr/>
      </p:nvGrpSpPr>
      <p:grpSpPr>
        <a:xfrm>
          <a:off x="0" y="0"/>
          <a:ext cx="0" cy="0"/>
          <a:chOff x="0" y="0"/>
          <a:chExt cx="0" cy="0"/>
        </a:xfrm>
      </p:grpSpPr>
      <p:pic>
        <p:nvPicPr>
          <p:cNvPr id="60" name="Google Shape;60;p37"/>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61" name="Google Shape;61;p37"/>
          <p:cNvSpPr txBox="1">
            <a:spLocks noGrp="1"/>
          </p:cNvSpPr>
          <p:nvPr>
            <p:ph type="title"/>
          </p:nvPr>
        </p:nvSpPr>
        <p:spPr>
          <a:xfrm>
            <a:off x="965511" y="760406"/>
            <a:ext cx="5424988" cy="57924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0"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2" name="Google Shape;62;p37"/>
          <p:cNvSpPr txBox="1">
            <a:spLocks noGrp="1"/>
          </p:cNvSpPr>
          <p:nvPr>
            <p:ph type="body" idx="1"/>
          </p:nvPr>
        </p:nvSpPr>
        <p:spPr>
          <a:xfrm>
            <a:off x="965511" y="3417877"/>
            <a:ext cx="2806280"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3" name="Google Shape;63;p37"/>
          <p:cNvSpPr txBox="1">
            <a:spLocks noGrp="1"/>
          </p:cNvSpPr>
          <p:nvPr>
            <p:ph type="body" idx="2"/>
          </p:nvPr>
        </p:nvSpPr>
        <p:spPr>
          <a:xfrm>
            <a:off x="965511" y="3766050"/>
            <a:ext cx="2806280"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rgbClr val="000000"/>
              </a:buClr>
              <a:buSzPts val="1400"/>
              <a:buFont typeface="Arial"/>
              <a:buNone/>
              <a:defRPr sz="14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4" name="Google Shape;64;p37"/>
          <p:cNvSpPr txBox="1">
            <a:spLocks noGrp="1"/>
          </p:cNvSpPr>
          <p:nvPr>
            <p:ph type="body" idx="3"/>
          </p:nvPr>
        </p:nvSpPr>
        <p:spPr>
          <a:xfrm>
            <a:off x="4514520" y="3400925"/>
            <a:ext cx="2806280"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5" name="Google Shape;65;p37"/>
          <p:cNvSpPr txBox="1">
            <a:spLocks noGrp="1"/>
          </p:cNvSpPr>
          <p:nvPr>
            <p:ph type="body" idx="4"/>
          </p:nvPr>
        </p:nvSpPr>
        <p:spPr>
          <a:xfrm>
            <a:off x="4514520" y="3749098"/>
            <a:ext cx="2806280"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rgbClr val="000000"/>
              </a:buClr>
              <a:buSzPts val="1400"/>
              <a:buFont typeface="Arial"/>
              <a:buNone/>
              <a:defRPr sz="14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6" name="Google Shape;66;p37"/>
          <p:cNvSpPr txBox="1">
            <a:spLocks noGrp="1"/>
          </p:cNvSpPr>
          <p:nvPr>
            <p:ph type="body" idx="5"/>
          </p:nvPr>
        </p:nvSpPr>
        <p:spPr>
          <a:xfrm>
            <a:off x="8063529" y="3400925"/>
            <a:ext cx="2692240"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7" name="Google Shape;67;p37"/>
          <p:cNvSpPr txBox="1">
            <a:spLocks noGrp="1"/>
          </p:cNvSpPr>
          <p:nvPr>
            <p:ph type="body" idx="6"/>
          </p:nvPr>
        </p:nvSpPr>
        <p:spPr>
          <a:xfrm>
            <a:off x="8063529" y="3749098"/>
            <a:ext cx="2692240"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rgbClr val="000000"/>
              </a:buClr>
              <a:buSzPts val="1400"/>
              <a:buFont typeface="Arial"/>
              <a:buNone/>
              <a:defRPr sz="14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8" name="Google Shape;68;p37"/>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cap="none">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37"/>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70" name="Google Shape;70;p37"/>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roblem">
  <p:cSld name="Problem">
    <p:spTree>
      <p:nvGrpSpPr>
        <p:cNvPr id="1" name="Shape 71"/>
        <p:cNvGrpSpPr/>
        <p:nvPr/>
      </p:nvGrpSpPr>
      <p:grpSpPr>
        <a:xfrm>
          <a:off x="0" y="0"/>
          <a:ext cx="0" cy="0"/>
          <a:chOff x="0" y="0"/>
          <a:chExt cx="0" cy="0"/>
        </a:xfrm>
      </p:grpSpPr>
      <p:pic>
        <p:nvPicPr>
          <p:cNvPr id="72" name="Google Shape;72;p12"/>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73" name="Google Shape;73;p12"/>
          <p:cNvSpPr txBox="1">
            <a:spLocks noGrp="1"/>
          </p:cNvSpPr>
          <p:nvPr>
            <p:ph type="title"/>
          </p:nvPr>
        </p:nvSpPr>
        <p:spPr>
          <a:xfrm>
            <a:off x="4187069" y="695093"/>
            <a:ext cx="4919354" cy="66749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a:buNone/>
              <a:defRPr sz="28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4" name="Google Shape;74;p12"/>
          <p:cNvSpPr txBox="1">
            <a:spLocks noGrp="1"/>
          </p:cNvSpPr>
          <p:nvPr>
            <p:ph type="body" idx="1"/>
          </p:nvPr>
        </p:nvSpPr>
        <p:spPr>
          <a:xfrm>
            <a:off x="4199594" y="1873815"/>
            <a:ext cx="2556579" cy="36512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5" name="Google Shape;75;p12"/>
          <p:cNvSpPr txBox="1">
            <a:spLocks noGrp="1"/>
          </p:cNvSpPr>
          <p:nvPr>
            <p:ph type="body" idx="2"/>
          </p:nvPr>
        </p:nvSpPr>
        <p:spPr>
          <a:xfrm>
            <a:off x="4199595" y="2178444"/>
            <a:ext cx="2556579" cy="132823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6" name="Google Shape;76;p12"/>
          <p:cNvSpPr txBox="1">
            <a:spLocks noGrp="1"/>
          </p:cNvSpPr>
          <p:nvPr>
            <p:ph type="body" idx="3"/>
          </p:nvPr>
        </p:nvSpPr>
        <p:spPr>
          <a:xfrm>
            <a:off x="7538997" y="1873815"/>
            <a:ext cx="2556578" cy="36512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7" name="Google Shape;77;p12"/>
          <p:cNvSpPr txBox="1">
            <a:spLocks noGrp="1"/>
          </p:cNvSpPr>
          <p:nvPr>
            <p:ph type="body" idx="4"/>
          </p:nvPr>
        </p:nvSpPr>
        <p:spPr>
          <a:xfrm>
            <a:off x="7538997" y="2178444"/>
            <a:ext cx="2556578" cy="12910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8" name="Google Shape;78;p12"/>
          <p:cNvSpPr txBox="1">
            <a:spLocks noGrp="1"/>
          </p:cNvSpPr>
          <p:nvPr>
            <p:ph type="body" idx="5"/>
          </p:nvPr>
        </p:nvSpPr>
        <p:spPr>
          <a:xfrm>
            <a:off x="4199595" y="4071261"/>
            <a:ext cx="2556577" cy="36512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9" name="Google Shape;79;p12"/>
          <p:cNvSpPr txBox="1">
            <a:spLocks noGrp="1"/>
          </p:cNvSpPr>
          <p:nvPr>
            <p:ph type="body" idx="6"/>
          </p:nvPr>
        </p:nvSpPr>
        <p:spPr>
          <a:xfrm>
            <a:off x="4199596" y="4383943"/>
            <a:ext cx="2556577" cy="132823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0" name="Google Shape;80;p12"/>
          <p:cNvSpPr txBox="1">
            <a:spLocks noGrp="1"/>
          </p:cNvSpPr>
          <p:nvPr>
            <p:ph type="body" idx="7"/>
          </p:nvPr>
        </p:nvSpPr>
        <p:spPr>
          <a:xfrm>
            <a:off x="7538997" y="4071261"/>
            <a:ext cx="2556578" cy="36512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a:buNone/>
              <a:defRPr sz="1600" b="1" i="0" u="none" strike="noStrike" cap="none">
                <a:solidFill>
                  <a:schemeClr val="accent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1" name="Google Shape;81;p12"/>
          <p:cNvSpPr txBox="1">
            <a:spLocks noGrp="1"/>
          </p:cNvSpPr>
          <p:nvPr>
            <p:ph type="body" idx="8"/>
          </p:nvPr>
        </p:nvSpPr>
        <p:spPr>
          <a:xfrm>
            <a:off x="7538997" y="4375890"/>
            <a:ext cx="2556578" cy="12910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2" name="Google Shape;82;p12"/>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84" name="Google Shape;84;p12"/>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a:ea typeface="Century Gothic"/>
                <a:cs typeface="Century Gothic"/>
                <a:sym typeface="Century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Market Opportunity Overview">
  <p:cSld name="1_Market Opportunity Overview">
    <p:spTree>
      <p:nvGrpSpPr>
        <p:cNvPr id="1" name="Shape 85"/>
        <p:cNvGrpSpPr/>
        <p:nvPr/>
      </p:nvGrpSpPr>
      <p:grpSpPr>
        <a:xfrm>
          <a:off x="0" y="0"/>
          <a:ext cx="0" cy="0"/>
          <a:chOff x="0" y="0"/>
          <a:chExt cx="0" cy="0"/>
        </a:xfrm>
      </p:grpSpPr>
      <p:pic>
        <p:nvPicPr>
          <p:cNvPr id="86" name="Google Shape;86;p38"/>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87" name="Google Shape;87;p38"/>
          <p:cNvSpPr txBox="1">
            <a:spLocks noGrp="1"/>
          </p:cNvSpPr>
          <p:nvPr>
            <p:ph type="title"/>
          </p:nvPr>
        </p:nvSpPr>
        <p:spPr>
          <a:xfrm>
            <a:off x="5029799" y="1380501"/>
            <a:ext cx="5097428" cy="991689"/>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SzPts val="1400"/>
              <a:buNone/>
              <a:defRPr sz="2800" b="0"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8" name="Google Shape;88;p38"/>
          <p:cNvSpPr txBox="1">
            <a:spLocks noGrp="1"/>
          </p:cNvSpPr>
          <p:nvPr>
            <p:ph type="body" idx="1"/>
          </p:nvPr>
        </p:nvSpPr>
        <p:spPr>
          <a:xfrm>
            <a:off x="692337" y="3400981"/>
            <a:ext cx="2693128" cy="991689"/>
          </a:xfrm>
          <a:prstGeom prst="rect">
            <a:avLst/>
          </a:prstGeom>
          <a:noFill/>
          <a:ln>
            <a:noFill/>
          </a:ln>
        </p:spPr>
        <p:txBody>
          <a:bodyPr spcFirstLastPara="1" wrap="square" lIns="91425" tIns="45700" rIns="91425" bIns="45700" anchor="b" anchorCtr="0">
            <a:noAutofit/>
          </a:bodyPr>
          <a:lstStyle>
            <a:lvl1pPr marL="457200" marR="0" lvl="0" indent="-228600" algn="l" rtl="0">
              <a:lnSpc>
                <a:spcPct val="100000"/>
              </a:lnSpc>
              <a:spcBef>
                <a:spcPts val="0"/>
              </a:spcBef>
              <a:spcAft>
                <a:spcPts val="0"/>
              </a:spcAft>
              <a:buClr>
                <a:srgbClr val="000000"/>
              </a:buClr>
              <a:buSzPts val="5400"/>
              <a:buFont typeface="Arial"/>
              <a:buNone/>
              <a:defRPr sz="5400" b="0" i="0" u="none" strike="noStrike" cap="none">
                <a:solidFill>
                  <a:schemeClr val="accent6"/>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 name="Google Shape;89;p38"/>
          <p:cNvSpPr txBox="1">
            <a:spLocks noGrp="1"/>
          </p:cNvSpPr>
          <p:nvPr>
            <p:ph type="body" idx="2"/>
          </p:nvPr>
        </p:nvSpPr>
        <p:spPr>
          <a:xfrm>
            <a:off x="692336" y="4670980"/>
            <a:ext cx="2693129" cy="115163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a:buNone/>
              <a:defRPr sz="14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0" name="Google Shape;90;p38"/>
          <p:cNvSpPr txBox="1">
            <a:spLocks noGrp="1"/>
          </p:cNvSpPr>
          <p:nvPr>
            <p:ph type="body" idx="3"/>
          </p:nvPr>
        </p:nvSpPr>
        <p:spPr>
          <a:xfrm>
            <a:off x="3587933" y="3400981"/>
            <a:ext cx="2693128" cy="991689"/>
          </a:xfrm>
          <a:prstGeom prst="rect">
            <a:avLst/>
          </a:prstGeom>
          <a:noFill/>
          <a:ln>
            <a:noFill/>
          </a:ln>
        </p:spPr>
        <p:txBody>
          <a:bodyPr spcFirstLastPara="1" wrap="square" lIns="91425" tIns="45700" rIns="91425" bIns="45700" anchor="b" anchorCtr="0">
            <a:noAutofit/>
          </a:bodyPr>
          <a:lstStyle>
            <a:lvl1pPr marL="457200" marR="0" lvl="0" indent="-228600" algn="l" rtl="0">
              <a:lnSpc>
                <a:spcPct val="100000"/>
              </a:lnSpc>
              <a:spcBef>
                <a:spcPts val="0"/>
              </a:spcBef>
              <a:spcAft>
                <a:spcPts val="0"/>
              </a:spcAft>
              <a:buClr>
                <a:srgbClr val="000000"/>
              </a:buClr>
              <a:buSzPts val="5400"/>
              <a:buFont typeface="Arial"/>
              <a:buNone/>
              <a:defRPr sz="5400" b="0" i="0" u="none" strike="noStrike" cap="none">
                <a:solidFill>
                  <a:schemeClr val="accent6"/>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1" name="Google Shape;91;p38"/>
          <p:cNvSpPr txBox="1">
            <a:spLocks noGrp="1"/>
          </p:cNvSpPr>
          <p:nvPr>
            <p:ph type="body" idx="4"/>
          </p:nvPr>
        </p:nvSpPr>
        <p:spPr>
          <a:xfrm>
            <a:off x="3587931" y="4670980"/>
            <a:ext cx="2693129" cy="115163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a:buNone/>
              <a:defRPr sz="14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2" name="Google Shape;92;p38"/>
          <p:cNvSpPr txBox="1">
            <a:spLocks noGrp="1"/>
          </p:cNvSpPr>
          <p:nvPr>
            <p:ph type="body" idx="5"/>
          </p:nvPr>
        </p:nvSpPr>
        <p:spPr>
          <a:xfrm>
            <a:off x="6483530" y="3400981"/>
            <a:ext cx="2693128" cy="991689"/>
          </a:xfrm>
          <a:prstGeom prst="rect">
            <a:avLst/>
          </a:prstGeom>
          <a:noFill/>
          <a:ln>
            <a:noFill/>
          </a:ln>
        </p:spPr>
        <p:txBody>
          <a:bodyPr spcFirstLastPara="1" wrap="square" lIns="91425" tIns="45700" rIns="91425" bIns="45700" anchor="b" anchorCtr="0">
            <a:noAutofit/>
          </a:bodyPr>
          <a:lstStyle>
            <a:lvl1pPr marL="457200" marR="0" lvl="0" indent="-228600" algn="l" rtl="0">
              <a:lnSpc>
                <a:spcPct val="100000"/>
              </a:lnSpc>
              <a:spcBef>
                <a:spcPts val="0"/>
              </a:spcBef>
              <a:spcAft>
                <a:spcPts val="0"/>
              </a:spcAft>
              <a:buClr>
                <a:srgbClr val="000000"/>
              </a:buClr>
              <a:buSzPts val="5400"/>
              <a:buFont typeface="Arial"/>
              <a:buNone/>
              <a:defRPr sz="5400" b="0" i="0" u="none" strike="noStrike" cap="none">
                <a:solidFill>
                  <a:schemeClr val="accent6"/>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3" name="Google Shape;93;p38"/>
          <p:cNvSpPr txBox="1">
            <a:spLocks noGrp="1"/>
          </p:cNvSpPr>
          <p:nvPr>
            <p:ph type="body" idx="6"/>
          </p:nvPr>
        </p:nvSpPr>
        <p:spPr>
          <a:xfrm>
            <a:off x="6483528" y="4670980"/>
            <a:ext cx="2693129" cy="115163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a:buNone/>
              <a:defRPr sz="14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 name="Google Shape;94;p38"/>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cap="none">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8"/>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96" name="Google Shape;96;p38"/>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Financials">
  <p:cSld name="1_Financials">
    <p:spTree>
      <p:nvGrpSpPr>
        <p:cNvPr id="1" name="Shape 97"/>
        <p:cNvGrpSpPr/>
        <p:nvPr/>
      </p:nvGrpSpPr>
      <p:grpSpPr>
        <a:xfrm>
          <a:off x="0" y="0"/>
          <a:ext cx="0" cy="0"/>
          <a:chOff x="0" y="0"/>
          <a:chExt cx="0" cy="0"/>
        </a:xfrm>
      </p:grpSpPr>
      <p:pic>
        <p:nvPicPr>
          <p:cNvPr id="98" name="Google Shape;98;p39"/>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99" name="Google Shape;99;p39"/>
          <p:cNvSpPr txBox="1">
            <a:spLocks noGrp="1"/>
          </p:cNvSpPr>
          <p:nvPr>
            <p:ph type="title"/>
          </p:nvPr>
        </p:nvSpPr>
        <p:spPr>
          <a:xfrm>
            <a:off x="692949" y="527542"/>
            <a:ext cx="6922876" cy="68783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0"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0" name="Google Shape;100;p39"/>
          <p:cNvSpPr txBox="1">
            <a:spLocks noGrp="1"/>
          </p:cNvSpPr>
          <p:nvPr>
            <p:ph type="body" idx="1"/>
          </p:nvPr>
        </p:nvSpPr>
        <p:spPr>
          <a:xfrm>
            <a:off x="693738" y="1128713"/>
            <a:ext cx="7654925" cy="50688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 name="Google Shape;101;p39"/>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cap="none">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39"/>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chemeClr val="accen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03" name="Google Shape;103;p39"/>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9"/>
        <p:cNvGrpSpPr/>
        <p:nvPr/>
      </p:nvGrpSpPr>
      <p:grpSpPr>
        <a:xfrm>
          <a:off x="0" y="0"/>
          <a:ext cx="0" cy="0"/>
          <a:chOff x="0" y="0"/>
          <a:chExt cx="0" cy="0"/>
        </a:xfrm>
      </p:grpSpPr>
      <p:sp>
        <p:nvSpPr>
          <p:cNvPr id="10" name="Google Shape;10;p10"/>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9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1" name="Google Shape;11;p10"/>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600"/>
              <a:buFont typeface="Arial"/>
              <a:buNone/>
              <a:defRPr sz="16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2" name="Google Shape;12;p10"/>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900" b="1"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1"/>
          <p:cNvSpPr txBox="1">
            <a:spLocks noGrp="1"/>
          </p:cNvSpPr>
          <p:nvPr>
            <p:ph type="title"/>
          </p:nvPr>
        </p:nvSpPr>
        <p:spPr>
          <a:xfrm>
            <a:off x="895850" y="1174500"/>
            <a:ext cx="5962200" cy="17427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accent6"/>
              </a:buClr>
              <a:buSzPts val="4400"/>
              <a:buFont typeface="Century Gothic"/>
              <a:buNone/>
            </a:pPr>
            <a:r>
              <a:rPr lang="en-US" sz="4400"/>
              <a:t>Human Identification using Humanoid Vision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2"/>
          <p:cNvSpPr txBox="1">
            <a:spLocks noGrp="1"/>
          </p:cNvSpPr>
          <p:nvPr>
            <p:ph type="title"/>
          </p:nvPr>
        </p:nvSpPr>
        <p:spPr>
          <a:xfrm>
            <a:off x="965511" y="760406"/>
            <a:ext cx="5424988" cy="579245"/>
          </a:xfrm>
          <a:prstGeom prst="rect">
            <a:avLst/>
          </a:prstGeom>
          <a:noFill/>
          <a:ln>
            <a:noFill/>
          </a:ln>
        </p:spPr>
        <p:txBody>
          <a:bodyPr spcFirstLastPara="1" wrap="square" lIns="91425" tIns="45700" rIns="91425" bIns="45700" anchor="t" anchorCtr="0">
            <a:noAutofit/>
          </a:bodyPr>
          <a:lstStyle/>
          <a:p>
            <a:pPr marL="457200" lvl="0" indent="-342900" algn="l" rtl="0">
              <a:lnSpc>
                <a:spcPct val="100000"/>
              </a:lnSpc>
              <a:spcBef>
                <a:spcPts val="0"/>
              </a:spcBef>
              <a:spcAft>
                <a:spcPts val="0"/>
              </a:spcAft>
              <a:buSzPts val="1800"/>
              <a:buChar char="•"/>
            </a:pPr>
            <a:r>
              <a:rPr lang="en-US" dirty="0"/>
              <a:t>FACE RECOGNITION</a:t>
            </a:r>
            <a:endParaRPr dirty="0"/>
          </a:p>
        </p:txBody>
      </p:sp>
      <p:sp>
        <p:nvSpPr>
          <p:cNvPr id="466" name="Google Shape;466;p32"/>
          <p:cNvSpPr txBox="1">
            <a:spLocks noGrp="1"/>
          </p:cNvSpPr>
          <p:nvPr>
            <p:ph type="body" idx="1"/>
          </p:nvPr>
        </p:nvSpPr>
        <p:spPr>
          <a:xfrm>
            <a:off x="965511" y="3417877"/>
            <a:ext cx="2806280" cy="36512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600"/>
              <a:buNone/>
            </a:pPr>
            <a:r>
              <a:rPr lang="en-US"/>
              <a:t>Face detection</a:t>
            </a:r>
            <a:endParaRPr/>
          </a:p>
        </p:txBody>
      </p:sp>
      <p:sp>
        <p:nvSpPr>
          <p:cNvPr id="467" name="Google Shape;467;p32"/>
          <p:cNvSpPr txBox="1">
            <a:spLocks noGrp="1"/>
          </p:cNvSpPr>
          <p:nvPr>
            <p:ph type="body" idx="2"/>
          </p:nvPr>
        </p:nvSpPr>
        <p:spPr>
          <a:xfrm>
            <a:off x="965511" y="3766050"/>
            <a:ext cx="2806280" cy="1148945"/>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SzPts val="1400"/>
              <a:buNone/>
            </a:pPr>
            <a:r>
              <a:rPr lang="en-US" dirty="0" err="1"/>
              <a:t>Haar</a:t>
            </a:r>
            <a:r>
              <a:rPr lang="en-US" dirty="0"/>
              <a:t> cascade detects any face in the current frame​ from the real time feed</a:t>
            </a:r>
            <a:endParaRPr dirty="0"/>
          </a:p>
        </p:txBody>
      </p:sp>
      <p:sp>
        <p:nvSpPr>
          <p:cNvPr id="468" name="Google Shape;468;p32"/>
          <p:cNvSpPr txBox="1">
            <a:spLocks noGrp="1"/>
          </p:cNvSpPr>
          <p:nvPr>
            <p:ph type="body" idx="3"/>
          </p:nvPr>
        </p:nvSpPr>
        <p:spPr>
          <a:xfrm>
            <a:off x="4514520" y="3400925"/>
            <a:ext cx="2806280" cy="36512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600"/>
              <a:buNone/>
            </a:pPr>
            <a:r>
              <a:rPr lang="en-US"/>
              <a:t>Conversion</a:t>
            </a:r>
            <a:endParaRPr/>
          </a:p>
        </p:txBody>
      </p:sp>
      <p:sp>
        <p:nvSpPr>
          <p:cNvPr id="469" name="Google Shape;469;p32"/>
          <p:cNvSpPr txBox="1">
            <a:spLocks noGrp="1"/>
          </p:cNvSpPr>
          <p:nvPr>
            <p:ph type="body" idx="4"/>
          </p:nvPr>
        </p:nvSpPr>
        <p:spPr>
          <a:xfrm>
            <a:off x="4514520" y="3749098"/>
            <a:ext cx="2806280" cy="1148945"/>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SzPts val="1400"/>
              <a:buNone/>
            </a:pPr>
            <a:r>
              <a:rPr lang="en-US"/>
              <a:t>Faces extracted are then converted to grayscale</a:t>
            </a:r>
            <a:endParaRPr/>
          </a:p>
        </p:txBody>
      </p:sp>
      <p:sp>
        <p:nvSpPr>
          <p:cNvPr id="470" name="Google Shape;470;p32"/>
          <p:cNvSpPr txBox="1">
            <a:spLocks noGrp="1"/>
          </p:cNvSpPr>
          <p:nvPr>
            <p:ph type="body" idx="5"/>
          </p:nvPr>
        </p:nvSpPr>
        <p:spPr>
          <a:xfrm>
            <a:off x="8063529" y="3400925"/>
            <a:ext cx="2692240" cy="36512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600"/>
              <a:buNone/>
            </a:pPr>
            <a:r>
              <a:rPr lang="en-US"/>
              <a:t>Identification</a:t>
            </a:r>
            <a:endParaRPr/>
          </a:p>
        </p:txBody>
      </p:sp>
      <p:sp>
        <p:nvSpPr>
          <p:cNvPr id="471" name="Google Shape;471;p32"/>
          <p:cNvSpPr txBox="1">
            <a:spLocks noGrp="1"/>
          </p:cNvSpPr>
          <p:nvPr>
            <p:ph type="body" idx="6"/>
          </p:nvPr>
        </p:nvSpPr>
        <p:spPr>
          <a:xfrm>
            <a:off x="8063529" y="3749098"/>
            <a:ext cx="2692240" cy="1148945"/>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SzPts val="1400"/>
              <a:buNone/>
            </a:pPr>
            <a:r>
              <a:rPr lang="en-US"/>
              <a:t>Grayscale images are compared using meta-data and predicts the user accordingly ​</a:t>
            </a:r>
            <a:endParaRPr/>
          </a:p>
        </p:txBody>
      </p:sp>
      <p:sp>
        <p:nvSpPr>
          <p:cNvPr id="472" name="Google Shape;472;p32"/>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SzPts val="1400"/>
              <a:buNone/>
            </a:pPr>
            <a:r>
              <a:rPr lang="en-US">
                <a:latin typeface="Century Gothic"/>
                <a:ea typeface="Century Gothic"/>
                <a:cs typeface="Century Gothic"/>
                <a:sym typeface="Century Gothic"/>
              </a:rPr>
              <a:t>Human Identification using Humanoid Vision</a:t>
            </a:r>
            <a:endParaRPr/>
          </a:p>
        </p:txBody>
      </p:sp>
      <p:sp>
        <p:nvSpPr>
          <p:cNvPr id="473" name="Google Shape;473;p32"/>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10</a:t>
            </a:fld>
            <a:endParaRPr/>
          </a:p>
        </p:txBody>
      </p:sp>
      <p:sp>
        <p:nvSpPr>
          <p:cNvPr id="474" name="Google Shape;474;p32"/>
          <p:cNvSpPr txBox="1">
            <a:spLocks noGrp="1"/>
          </p:cNvSpPr>
          <p:nvPr>
            <p:ph type="dt" idx="10"/>
          </p:nvPr>
        </p:nvSpPr>
        <p:spPr>
          <a:xfrm rot="5400000">
            <a:off x="10685604" y="5023284"/>
            <a:ext cx="2647667"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dirty="0"/>
              <a:t>Overview </a:t>
            </a:r>
            <a:endParaRPr dirty="0"/>
          </a:p>
        </p:txBody>
      </p:sp>
      <p:cxnSp>
        <p:nvCxnSpPr>
          <p:cNvPr id="475" name="Google Shape;475;p32"/>
          <p:cNvCxnSpPr/>
          <p:nvPr/>
        </p:nvCxnSpPr>
        <p:spPr>
          <a:xfrm>
            <a:off x="2668225" y="2771218"/>
            <a:ext cx="6590075" cy="0"/>
          </a:xfrm>
          <a:prstGeom prst="straightConnector1">
            <a:avLst/>
          </a:prstGeom>
          <a:noFill/>
          <a:ln w="9525" cap="flat" cmpd="sng">
            <a:solidFill>
              <a:schemeClr val="accent6"/>
            </a:solidFill>
            <a:prstDash val="solid"/>
            <a:round/>
            <a:headEnd type="none" w="sm" len="sm"/>
            <a:tailEnd type="none" w="sm" len="sm"/>
          </a:ln>
        </p:spPr>
      </p:cxnSp>
      <p:sp>
        <p:nvSpPr>
          <p:cNvPr id="476" name="Google Shape;476;p32"/>
          <p:cNvSpPr/>
          <p:nvPr/>
        </p:nvSpPr>
        <p:spPr>
          <a:xfrm>
            <a:off x="1895812" y="2298379"/>
            <a:ext cx="945678" cy="945678"/>
          </a:xfrm>
          <a:prstGeom prst="ellipse">
            <a:avLst/>
          </a:prstGeom>
          <a:solidFill>
            <a:schemeClr val="accent1"/>
          </a:solidFill>
          <a:ln w="1905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477" name="Google Shape;477;p32"/>
          <p:cNvPicPr preferRelativeResize="0"/>
          <p:nvPr/>
        </p:nvPicPr>
        <p:blipFill rotWithShape="1">
          <a:blip r:embed="rId3">
            <a:alphaModFix/>
          </a:blip>
          <a:srcRect/>
          <a:stretch/>
        </p:blipFill>
        <p:spPr>
          <a:xfrm>
            <a:off x="2069077" y="2471644"/>
            <a:ext cx="599148" cy="599148"/>
          </a:xfrm>
          <a:prstGeom prst="rect">
            <a:avLst/>
          </a:prstGeom>
          <a:noFill/>
          <a:ln>
            <a:noFill/>
          </a:ln>
        </p:spPr>
      </p:pic>
      <p:sp>
        <p:nvSpPr>
          <p:cNvPr id="478" name="Google Shape;478;p32"/>
          <p:cNvSpPr/>
          <p:nvPr/>
        </p:nvSpPr>
        <p:spPr>
          <a:xfrm>
            <a:off x="5444821" y="2298379"/>
            <a:ext cx="945678" cy="945678"/>
          </a:xfrm>
          <a:prstGeom prst="ellipse">
            <a:avLst/>
          </a:prstGeom>
          <a:solidFill>
            <a:schemeClr val="accent1"/>
          </a:solidFill>
          <a:ln w="1905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79" name="Google Shape;479;p32"/>
          <p:cNvSpPr/>
          <p:nvPr/>
        </p:nvSpPr>
        <p:spPr>
          <a:xfrm>
            <a:off x="8936810" y="2298379"/>
            <a:ext cx="945678" cy="945678"/>
          </a:xfrm>
          <a:prstGeom prst="ellipse">
            <a:avLst/>
          </a:prstGeom>
          <a:solidFill>
            <a:schemeClr val="accent1"/>
          </a:solidFill>
          <a:ln w="1905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80" name="Google Shape;480;p32"/>
          <p:cNvSpPr/>
          <p:nvPr/>
        </p:nvSpPr>
        <p:spPr>
          <a:xfrm>
            <a:off x="5629793" y="2470307"/>
            <a:ext cx="575733" cy="670190"/>
          </a:xfrm>
          <a:prstGeom prst="curvedRightArrow">
            <a:avLst>
              <a:gd name="adj1" fmla="val 25000"/>
              <a:gd name="adj2" fmla="val 50000"/>
              <a:gd name="adj3" fmla="val 25000"/>
            </a:avLst>
          </a:prstGeom>
          <a:solidFill>
            <a:schemeClr val="accent1"/>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481" name="Google Shape;481;p32"/>
          <p:cNvSpPr/>
          <p:nvPr/>
        </p:nvSpPr>
        <p:spPr>
          <a:xfrm>
            <a:off x="9104849" y="2556774"/>
            <a:ext cx="609600" cy="419214"/>
          </a:xfrm>
          <a:prstGeom prst="ribbon2">
            <a:avLst>
              <a:gd name="adj1" fmla="val 33333"/>
              <a:gd name="adj2" fmla="val 50000"/>
            </a:avLst>
          </a:prstGeom>
          <a:solidFill>
            <a:schemeClr val="accent1"/>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035357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2"/>
          <p:cNvSpPr txBox="1">
            <a:spLocks noGrp="1"/>
          </p:cNvSpPr>
          <p:nvPr>
            <p:ph type="ftr" idx="11"/>
          </p:nvPr>
        </p:nvSpPr>
        <p:spPr>
          <a:xfrm rot="5400000">
            <a:off x="10541139" y="1408189"/>
            <a:ext cx="27705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400"/>
              <a:buFont typeface="Arial"/>
              <a:buNone/>
            </a:pPr>
            <a:r>
              <a:rPr lang="en-US"/>
              <a:t>Human Identification using Humanoid Vision</a:t>
            </a:r>
            <a:endParaRPr/>
          </a:p>
        </p:txBody>
      </p:sp>
      <p:sp>
        <p:nvSpPr>
          <p:cNvPr id="500" name="Google Shape;500;p2"/>
          <p:cNvSpPr txBox="1">
            <a:spLocks noGrp="1"/>
          </p:cNvSpPr>
          <p:nvPr>
            <p:ph type="sldNum" idx="12"/>
          </p:nvPr>
        </p:nvSpPr>
        <p:spPr>
          <a:xfrm>
            <a:off x="11519019" y="3164804"/>
            <a:ext cx="546000" cy="579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11</a:t>
            </a:fld>
            <a:endParaRPr/>
          </a:p>
        </p:txBody>
      </p:sp>
      <p:sp>
        <p:nvSpPr>
          <p:cNvPr id="501" name="Google Shape;501;p2"/>
          <p:cNvSpPr txBox="1">
            <a:spLocks noGrp="1"/>
          </p:cNvSpPr>
          <p:nvPr>
            <p:ph type="dt" idx="10"/>
          </p:nvPr>
        </p:nvSpPr>
        <p:spPr>
          <a:xfrm rot="5400000">
            <a:off x="10595937" y="5074999"/>
            <a:ext cx="26478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Output</a:t>
            </a:r>
            <a:endParaRPr/>
          </a:p>
        </p:txBody>
      </p:sp>
      <p:pic>
        <p:nvPicPr>
          <p:cNvPr id="502" name="Google Shape;502;p2"/>
          <p:cNvPicPr preferRelativeResize="0"/>
          <p:nvPr/>
        </p:nvPicPr>
        <p:blipFill>
          <a:blip r:embed="rId3">
            <a:alphaModFix/>
          </a:blip>
          <a:stretch>
            <a:fillRect/>
          </a:stretch>
        </p:blipFill>
        <p:spPr>
          <a:xfrm>
            <a:off x="1864599" y="1061050"/>
            <a:ext cx="8462801" cy="4787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33"/>
          <p:cNvSpPr txBox="1">
            <a:spLocks noGrp="1"/>
          </p:cNvSpPr>
          <p:nvPr>
            <p:ph type="title"/>
          </p:nvPr>
        </p:nvSpPr>
        <p:spPr>
          <a:xfrm>
            <a:off x="5029799" y="1380501"/>
            <a:ext cx="5097428" cy="991689"/>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None/>
            </a:pPr>
            <a:r>
              <a:rPr lang="en-US"/>
              <a:t>LIMITATIONS</a:t>
            </a:r>
            <a:endParaRPr/>
          </a:p>
        </p:txBody>
      </p:sp>
      <p:sp>
        <p:nvSpPr>
          <p:cNvPr id="508" name="Google Shape;508;p33"/>
          <p:cNvSpPr txBox="1">
            <a:spLocks noGrp="1"/>
          </p:cNvSpPr>
          <p:nvPr>
            <p:ph type="body" idx="1"/>
          </p:nvPr>
        </p:nvSpPr>
        <p:spPr>
          <a:xfrm>
            <a:off x="701687" y="2477256"/>
            <a:ext cx="2693100" cy="9918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800"/>
              <a:buNone/>
            </a:pPr>
            <a:r>
              <a:rPr lang="en-US" sz="1800"/>
              <a:t>ACCURACY</a:t>
            </a:r>
            <a:endParaRPr/>
          </a:p>
        </p:txBody>
      </p:sp>
      <p:sp>
        <p:nvSpPr>
          <p:cNvPr id="509" name="Google Shape;509;p33"/>
          <p:cNvSpPr txBox="1">
            <a:spLocks noGrp="1"/>
          </p:cNvSpPr>
          <p:nvPr>
            <p:ph type="body" idx="2"/>
          </p:nvPr>
        </p:nvSpPr>
        <p:spPr>
          <a:xfrm>
            <a:off x="701686" y="3747255"/>
            <a:ext cx="2693100" cy="11517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accent6"/>
              </a:buClr>
              <a:buSzPts val="1400"/>
              <a:buFont typeface="Courier New"/>
              <a:buNone/>
            </a:pPr>
            <a:r>
              <a:rPr lang="en-US"/>
              <a:t>During testing there were a lot of misidentifications which resulted from issues such as lighting</a:t>
            </a:r>
            <a:endParaRPr/>
          </a:p>
        </p:txBody>
      </p:sp>
      <p:sp>
        <p:nvSpPr>
          <p:cNvPr id="510" name="Google Shape;510;p33"/>
          <p:cNvSpPr txBox="1">
            <a:spLocks noGrp="1"/>
          </p:cNvSpPr>
          <p:nvPr>
            <p:ph type="body" idx="3"/>
          </p:nvPr>
        </p:nvSpPr>
        <p:spPr>
          <a:xfrm>
            <a:off x="3597283" y="2477256"/>
            <a:ext cx="2693100" cy="9918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800"/>
              <a:buNone/>
            </a:pPr>
            <a:r>
              <a:rPr lang="en-US" sz="1800"/>
              <a:t>PERFORMANCE</a:t>
            </a:r>
            <a:endParaRPr/>
          </a:p>
        </p:txBody>
      </p:sp>
      <p:sp>
        <p:nvSpPr>
          <p:cNvPr id="511" name="Google Shape;511;p33"/>
          <p:cNvSpPr txBox="1">
            <a:spLocks noGrp="1"/>
          </p:cNvSpPr>
          <p:nvPr>
            <p:ph type="body" idx="4"/>
          </p:nvPr>
        </p:nvSpPr>
        <p:spPr>
          <a:xfrm>
            <a:off x="3597281" y="3747255"/>
            <a:ext cx="2693100" cy="11517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accent6"/>
              </a:buClr>
              <a:buSzPts val="1400"/>
              <a:buFont typeface="Courier New"/>
              <a:buNone/>
            </a:pPr>
            <a:r>
              <a:rPr lang="en-US"/>
              <a:t>Increase in data results in more meta-data, resulting in longer processing times</a:t>
            </a:r>
            <a:endParaRPr/>
          </a:p>
        </p:txBody>
      </p:sp>
      <p:sp>
        <p:nvSpPr>
          <p:cNvPr id="512" name="Google Shape;512;p33"/>
          <p:cNvSpPr txBox="1">
            <a:spLocks noGrp="1"/>
          </p:cNvSpPr>
          <p:nvPr>
            <p:ph type="body" idx="5"/>
          </p:nvPr>
        </p:nvSpPr>
        <p:spPr>
          <a:xfrm>
            <a:off x="6492855" y="2526606"/>
            <a:ext cx="2693100" cy="9918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800"/>
              <a:buNone/>
            </a:pPr>
            <a:r>
              <a:rPr lang="en-US" sz="1800"/>
              <a:t>ANGLES</a:t>
            </a:r>
            <a:endParaRPr/>
          </a:p>
        </p:txBody>
      </p:sp>
      <p:sp>
        <p:nvSpPr>
          <p:cNvPr id="513" name="Google Shape;513;p33"/>
          <p:cNvSpPr txBox="1">
            <a:spLocks noGrp="1"/>
          </p:cNvSpPr>
          <p:nvPr>
            <p:ph type="body" idx="6"/>
          </p:nvPr>
        </p:nvSpPr>
        <p:spPr>
          <a:xfrm>
            <a:off x="6492879" y="3747255"/>
            <a:ext cx="2693100" cy="11517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accent6"/>
              </a:buClr>
              <a:buSzPts val="1400"/>
              <a:buFont typeface="Courier New"/>
              <a:buNone/>
            </a:pPr>
            <a:r>
              <a:rPr lang="en-US"/>
              <a:t>Haar cascade uses frontal face data so it makes detecting side profiles an issue</a:t>
            </a:r>
            <a:endParaRPr/>
          </a:p>
        </p:txBody>
      </p:sp>
      <p:sp>
        <p:nvSpPr>
          <p:cNvPr id="514" name="Google Shape;514;p33"/>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SzPts val="1400"/>
              <a:buNone/>
            </a:pPr>
            <a:r>
              <a:rPr lang="en-US">
                <a:latin typeface="Century Gothic"/>
                <a:ea typeface="Century Gothic"/>
                <a:cs typeface="Century Gothic"/>
                <a:sym typeface="Century Gothic"/>
              </a:rPr>
              <a:t>Human Identification using Humanoid Vision</a:t>
            </a:r>
            <a:endParaRPr/>
          </a:p>
        </p:txBody>
      </p:sp>
      <p:sp>
        <p:nvSpPr>
          <p:cNvPr id="515" name="Google Shape;515;p33"/>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12</a:t>
            </a:fld>
            <a:endParaRPr/>
          </a:p>
        </p:txBody>
      </p:sp>
      <p:sp>
        <p:nvSpPr>
          <p:cNvPr id="516" name="Google Shape;516;p33"/>
          <p:cNvSpPr txBox="1">
            <a:spLocks noGrp="1"/>
          </p:cNvSpPr>
          <p:nvPr>
            <p:ph type="dt" idx="10"/>
          </p:nvPr>
        </p:nvSpPr>
        <p:spPr>
          <a:xfrm rot="5400000">
            <a:off x="10602512" y="5074974"/>
            <a:ext cx="26478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Limitations</a:t>
            </a:r>
            <a:endParaRPr/>
          </a:p>
        </p:txBody>
      </p:sp>
      <p:cxnSp>
        <p:nvCxnSpPr>
          <p:cNvPr id="517" name="Google Shape;517;p33"/>
          <p:cNvCxnSpPr/>
          <p:nvPr/>
        </p:nvCxnSpPr>
        <p:spPr>
          <a:xfrm>
            <a:off x="790464" y="3610175"/>
            <a:ext cx="1849500" cy="0"/>
          </a:xfrm>
          <a:prstGeom prst="straightConnector1">
            <a:avLst/>
          </a:prstGeom>
          <a:noFill/>
          <a:ln w="9525" cap="flat" cmpd="sng">
            <a:solidFill>
              <a:schemeClr val="accent6"/>
            </a:solidFill>
            <a:prstDash val="solid"/>
            <a:round/>
            <a:headEnd type="none" w="sm" len="sm"/>
            <a:tailEnd type="none" w="sm" len="sm"/>
          </a:ln>
        </p:spPr>
      </p:cxnSp>
      <p:cxnSp>
        <p:nvCxnSpPr>
          <p:cNvPr id="518" name="Google Shape;518;p33"/>
          <p:cNvCxnSpPr/>
          <p:nvPr/>
        </p:nvCxnSpPr>
        <p:spPr>
          <a:xfrm>
            <a:off x="3686059" y="3610175"/>
            <a:ext cx="1849500" cy="0"/>
          </a:xfrm>
          <a:prstGeom prst="straightConnector1">
            <a:avLst/>
          </a:prstGeom>
          <a:noFill/>
          <a:ln w="9525" cap="flat" cmpd="sng">
            <a:solidFill>
              <a:schemeClr val="accent6"/>
            </a:solidFill>
            <a:prstDash val="solid"/>
            <a:round/>
            <a:headEnd type="none" w="sm" len="sm"/>
            <a:tailEnd type="none" w="sm" len="sm"/>
          </a:ln>
        </p:spPr>
      </p:cxnSp>
      <p:cxnSp>
        <p:nvCxnSpPr>
          <p:cNvPr id="519" name="Google Shape;519;p33"/>
          <p:cNvCxnSpPr/>
          <p:nvPr/>
        </p:nvCxnSpPr>
        <p:spPr>
          <a:xfrm>
            <a:off x="6581656" y="3610175"/>
            <a:ext cx="1849500" cy="0"/>
          </a:xfrm>
          <a:prstGeom prst="straightConnector1">
            <a:avLst/>
          </a:prstGeom>
          <a:noFill/>
          <a:ln w="9525" cap="flat" cmpd="sng">
            <a:solidFill>
              <a:schemeClr val="accent6"/>
            </a:solidFill>
            <a:prstDash val="solid"/>
            <a:round/>
            <a:headEnd type="none" w="sm" len="sm"/>
            <a:tailEnd type="none" w="sm" len="sm"/>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gf3f393c45f_0_1"/>
          <p:cNvSpPr txBox="1">
            <a:spLocks noGrp="1"/>
          </p:cNvSpPr>
          <p:nvPr>
            <p:ph type="title"/>
          </p:nvPr>
        </p:nvSpPr>
        <p:spPr>
          <a:xfrm>
            <a:off x="692949" y="853267"/>
            <a:ext cx="6922800" cy="6879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a:t>LITERATURE</a:t>
            </a:r>
            <a:endParaRPr/>
          </a:p>
        </p:txBody>
      </p:sp>
      <p:graphicFrame>
        <p:nvGraphicFramePr>
          <p:cNvPr id="525" name="Google Shape;525;gf3f393c45f_0_1"/>
          <p:cNvGraphicFramePr/>
          <p:nvPr>
            <p:extLst>
              <p:ext uri="{D42A27DB-BD31-4B8C-83A1-F6EECF244321}">
                <p14:modId xmlns:p14="http://schemas.microsoft.com/office/powerpoint/2010/main" val="217195171"/>
              </p:ext>
            </p:extLst>
          </p:nvPr>
        </p:nvGraphicFramePr>
        <p:xfrm>
          <a:off x="683165" y="1821371"/>
          <a:ext cx="8729650" cy="4235695"/>
        </p:xfrm>
        <a:graphic>
          <a:graphicData uri="http://schemas.openxmlformats.org/drawingml/2006/table">
            <a:tbl>
              <a:tblPr firstRow="1" bandRow="1">
                <a:noFill/>
                <a:tableStyleId>{CBF9C2C1-92A3-4F81-A4EC-1308F429BFE8}</a:tableStyleId>
              </a:tblPr>
              <a:tblGrid>
                <a:gridCol w="5055125">
                  <a:extLst>
                    <a:ext uri="{9D8B030D-6E8A-4147-A177-3AD203B41FA5}">
                      <a16:colId xmlns:a16="http://schemas.microsoft.com/office/drawing/2014/main" val="20000"/>
                    </a:ext>
                  </a:extLst>
                </a:gridCol>
                <a:gridCol w="3674525">
                  <a:extLst>
                    <a:ext uri="{9D8B030D-6E8A-4147-A177-3AD203B41FA5}">
                      <a16:colId xmlns:a16="http://schemas.microsoft.com/office/drawing/2014/main" val="20001"/>
                    </a:ext>
                  </a:extLst>
                </a:gridCol>
              </a:tblGrid>
              <a:tr h="412275">
                <a:tc>
                  <a:txBody>
                    <a:bodyPr/>
                    <a:lstStyle/>
                    <a:p>
                      <a:pPr marL="0" marR="0" lvl="0" indent="0" algn="l" rtl="0">
                        <a:lnSpc>
                          <a:spcPct val="100000"/>
                        </a:lnSpc>
                        <a:spcBef>
                          <a:spcPts val="0"/>
                        </a:spcBef>
                        <a:spcAft>
                          <a:spcPts val="0"/>
                        </a:spcAft>
                        <a:buNone/>
                      </a:pPr>
                      <a:r>
                        <a:rPr lang="en-US" sz="2000" u="none" strike="noStrike" cap="none">
                          <a:solidFill>
                            <a:schemeClr val="accent6"/>
                          </a:solidFill>
                          <a:latin typeface="Arial"/>
                          <a:ea typeface="Arial"/>
                          <a:cs typeface="Arial"/>
                          <a:sym typeface="Arial"/>
                        </a:rPr>
                        <a:t>DOCUMENTS</a:t>
                      </a:r>
                      <a:endParaRPr/>
                    </a:p>
                  </a:txBody>
                  <a:tcPr marL="91450" marR="91450" marT="45725" marB="45725" anchor="ctr"/>
                </a:tc>
                <a:tc>
                  <a:txBody>
                    <a:bodyPr/>
                    <a:lstStyle/>
                    <a:p>
                      <a:pPr marL="0" marR="0" lvl="0" indent="0" algn="r" rtl="0">
                        <a:lnSpc>
                          <a:spcPct val="100000"/>
                        </a:lnSpc>
                        <a:spcBef>
                          <a:spcPts val="0"/>
                        </a:spcBef>
                        <a:spcAft>
                          <a:spcPts val="0"/>
                        </a:spcAft>
                        <a:buNone/>
                      </a:pPr>
                      <a:r>
                        <a:rPr lang="en-US" sz="1600" b="0" u="none" strike="noStrike" cap="none">
                          <a:solidFill>
                            <a:schemeClr val="accent6"/>
                          </a:solidFill>
                          <a:latin typeface="Arial"/>
                          <a:ea typeface="Arial"/>
                          <a:cs typeface="Arial"/>
                          <a:sym typeface="Arial"/>
                        </a:rPr>
                        <a:t>IEEE DOI</a:t>
                      </a:r>
                      <a:endParaRPr/>
                    </a:p>
                  </a:txBody>
                  <a:tcPr marL="91450" marR="91450" marT="45725" marB="45725" anchor="ctr"/>
                </a:tc>
                <a:extLst>
                  <a:ext uri="{0D108BD9-81ED-4DB2-BD59-A6C34878D82A}">
                    <a16:rowId xmlns:a16="http://schemas.microsoft.com/office/drawing/2014/main" val="10000"/>
                  </a:ext>
                </a:extLst>
              </a:tr>
              <a:tr h="355175">
                <a:tc>
                  <a:txBody>
                    <a:bodyPr/>
                    <a:lstStyle/>
                    <a:p>
                      <a:pPr marL="0" marR="0" lvl="0" indent="0" algn="l"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Machine Learning Based Approach for Person Identification in Group Photos</a:t>
                      </a:r>
                      <a:endParaRPr sz="1200" b="0" i="0" u="none" strike="noStrike" cap="none">
                        <a:solidFill>
                          <a:schemeClr val="lt1"/>
                        </a:solidFill>
                        <a:latin typeface="Arial"/>
                        <a:ea typeface="Arial"/>
                        <a:cs typeface="Arial"/>
                        <a:sym typeface="Arial"/>
                      </a:endParaRPr>
                    </a:p>
                  </a:txBody>
                  <a:tcPr marL="91450" marR="91450" marT="45725" marB="45725" anchor="ctr">
                    <a:solidFill>
                      <a:schemeClr val="accent1"/>
                    </a:solidFill>
                  </a:tcPr>
                </a:tc>
                <a:tc>
                  <a:txBody>
                    <a:bodyPr/>
                    <a:lstStyle/>
                    <a:p>
                      <a:pPr marL="0" marR="0" lvl="0" indent="0" algn="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10.1109/ICCUBEA.2018.8697683</a:t>
                      </a:r>
                      <a:endParaRPr sz="1200" b="0" i="0" u="none" strike="noStrike" cap="none">
                        <a:solidFill>
                          <a:schemeClr val="lt1"/>
                        </a:solidFill>
                        <a:latin typeface="Arial"/>
                        <a:ea typeface="Arial"/>
                        <a:cs typeface="Arial"/>
                        <a:sym typeface="Arial"/>
                      </a:endParaRPr>
                    </a:p>
                  </a:txBody>
                  <a:tcPr marL="91450" marR="91450" marT="45725" marB="45725" anchor="ctr">
                    <a:solidFill>
                      <a:schemeClr val="accent1"/>
                    </a:solidFill>
                  </a:tcPr>
                </a:tc>
                <a:extLst>
                  <a:ext uri="{0D108BD9-81ED-4DB2-BD59-A6C34878D82A}">
                    <a16:rowId xmlns:a16="http://schemas.microsoft.com/office/drawing/2014/main" val="10001"/>
                  </a:ext>
                </a:extLst>
              </a:tr>
              <a:tr h="357200">
                <a:tc>
                  <a:txBody>
                    <a:bodyPr/>
                    <a:lstStyle/>
                    <a:p>
                      <a:pPr marL="0" marR="0" lvl="0" indent="0" algn="l"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Weakly and Semi supervised Human Body Part-parsing via Pose-guided Knowledge Transfer </a:t>
                      </a:r>
                      <a:endParaRPr sz="1200" b="0" i="0" u="none" strike="noStrike" cap="none">
                        <a:solidFill>
                          <a:schemeClr val="lt1"/>
                        </a:solidFill>
                        <a:latin typeface="Arial"/>
                        <a:ea typeface="Arial"/>
                        <a:cs typeface="Arial"/>
                        <a:sym typeface="Arial"/>
                      </a:endParaRPr>
                    </a:p>
                  </a:txBody>
                  <a:tcPr marL="91450" marR="91450" marT="45725" marB="45725" anchor="ctr">
                    <a:solidFill>
                      <a:schemeClr val="accent1"/>
                    </a:solidFill>
                  </a:tcPr>
                </a:tc>
                <a:tc>
                  <a:txBody>
                    <a:bodyPr/>
                    <a:lstStyle/>
                    <a:p>
                      <a:pPr marL="0" marR="0" lvl="0" indent="0" algn="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10.1109/CVPR.2018.00015</a:t>
                      </a:r>
                      <a:endParaRPr sz="1200" b="0" i="0" u="none" strike="noStrike" cap="none">
                        <a:solidFill>
                          <a:schemeClr val="lt1"/>
                        </a:solidFill>
                        <a:latin typeface="Arial"/>
                        <a:ea typeface="Arial"/>
                        <a:cs typeface="Arial"/>
                        <a:sym typeface="Arial"/>
                      </a:endParaRPr>
                    </a:p>
                  </a:txBody>
                  <a:tcPr marL="91450" marR="91450" marT="45725" marB="45725" anchor="ctr">
                    <a:solidFill>
                      <a:schemeClr val="accent1"/>
                    </a:solidFill>
                  </a:tcPr>
                </a:tc>
                <a:extLst>
                  <a:ext uri="{0D108BD9-81ED-4DB2-BD59-A6C34878D82A}">
                    <a16:rowId xmlns:a16="http://schemas.microsoft.com/office/drawing/2014/main" val="10002"/>
                  </a:ext>
                </a:extLst>
              </a:tr>
              <a:tr h="357175">
                <a:tc>
                  <a:txBody>
                    <a:bodyPr/>
                    <a:lstStyle/>
                    <a:p>
                      <a:pPr marL="0" marR="0" lvl="0" indent="0" algn="l"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Human Object Identification for Human-Robot Interaction by using Fast R-CNN</a:t>
                      </a:r>
                      <a:endParaRPr sz="1200" b="0" i="0" u="none" strike="noStrike" cap="none">
                        <a:solidFill>
                          <a:schemeClr val="lt1"/>
                        </a:solidFill>
                        <a:latin typeface="Arial"/>
                        <a:ea typeface="Arial"/>
                        <a:cs typeface="Arial"/>
                        <a:sym typeface="Arial"/>
                      </a:endParaRPr>
                    </a:p>
                  </a:txBody>
                  <a:tcPr marL="91450" marR="91450" marT="45725" marB="45725" anchor="ctr">
                    <a:solidFill>
                      <a:schemeClr val="accent1"/>
                    </a:solidFill>
                  </a:tcPr>
                </a:tc>
                <a:tc>
                  <a:txBody>
                    <a:bodyPr/>
                    <a:lstStyle/>
                    <a:p>
                      <a:pPr marL="0" marR="0" lvl="0" indent="0" algn="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10.1109/IRC.2018.00043</a:t>
                      </a:r>
                      <a:endParaRPr sz="1200" b="0" i="0" u="none" strike="noStrike" cap="none">
                        <a:solidFill>
                          <a:schemeClr val="lt1"/>
                        </a:solidFill>
                        <a:latin typeface="Arial"/>
                        <a:ea typeface="Arial"/>
                        <a:cs typeface="Arial"/>
                        <a:sym typeface="Arial"/>
                      </a:endParaRPr>
                    </a:p>
                  </a:txBody>
                  <a:tcPr marL="91450" marR="91450" marT="45725" marB="45725" anchor="ctr">
                    <a:solidFill>
                      <a:schemeClr val="accent1"/>
                    </a:solidFill>
                  </a:tcPr>
                </a:tc>
                <a:extLst>
                  <a:ext uri="{0D108BD9-81ED-4DB2-BD59-A6C34878D82A}">
                    <a16:rowId xmlns:a16="http://schemas.microsoft.com/office/drawing/2014/main" val="10003"/>
                  </a:ext>
                </a:extLst>
              </a:tr>
              <a:tr h="357200">
                <a:tc>
                  <a:txBody>
                    <a:bodyPr/>
                    <a:lstStyle/>
                    <a:p>
                      <a:pPr marL="0" marR="0" lvl="0" indent="0" algn="l"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Pedestrian detection using quaternion histograms of oriented gradients</a:t>
                      </a:r>
                      <a:endParaRPr sz="1200" b="1" u="none" strike="noStrike" cap="none">
                        <a:solidFill>
                          <a:schemeClr val="lt1"/>
                        </a:solidFill>
                      </a:endParaRPr>
                    </a:p>
                  </a:txBody>
                  <a:tcPr marL="91450" marR="91450" marT="45725" marB="45725" anchor="ctr">
                    <a:solidFill>
                      <a:schemeClr val="accent1"/>
                    </a:solidFill>
                  </a:tcPr>
                </a:tc>
                <a:tc>
                  <a:txBody>
                    <a:bodyPr/>
                    <a:lstStyle/>
                    <a:p>
                      <a:pPr marL="0" marR="0" lvl="0" indent="0" algn="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10.1109/ICPICS50287.2020.9202071</a:t>
                      </a:r>
                      <a:endParaRPr sz="1200" b="0" u="none" strike="noStrike" cap="none">
                        <a:solidFill>
                          <a:schemeClr val="lt1"/>
                        </a:solidFill>
                      </a:endParaRPr>
                    </a:p>
                  </a:txBody>
                  <a:tcPr marL="91450" marR="91450" marT="45725" marB="45725" anchor="ctr">
                    <a:solidFill>
                      <a:schemeClr val="accent1"/>
                    </a:solidFill>
                  </a:tcPr>
                </a:tc>
                <a:extLst>
                  <a:ext uri="{0D108BD9-81ED-4DB2-BD59-A6C34878D82A}">
                    <a16:rowId xmlns:a16="http://schemas.microsoft.com/office/drawing/2014/main" val="10004"/>
                  </a:ext>
                </a:extLst>
              </a:tr>
              <a:tr h="357200">
                <a:tc>
                  <a:txBody>
                    <a:bodyPr/>
                    <a:lstStyle/>
                    <a:p>
                      <a:pPr marL="0" lvl="0" indent="0" algn="l" rtl="0">
                        <a:spcBef>
                          <a:spcPts val="0"/>
                        </a:spcBef>
                        <a:spcAft>
                          <a:spcPts val="0"/>
                        </a:spcAft>
                        <a:buClr>
                          <a:schemeClr val="dk1"/>
                        </a:buClr>
                        <a:buSzPts val="1100"/>
                        <a:buFont typeface="Arial"/>
                        <a:buNone/>
                      </a:pPr>
                      <a:r>
                        <a:rPr lang="en-US" dirty="0">
                          <a:solidFill>
                            <a:schemeClr val="lt1"/>
                          </a:solidFill>
                        </a:rPr>
                        <a:t>LBPH Algorithm for Frontal and Side Profile Face Recognition on GPU</a:t>
                      </a:r>
                      <a:endParaRPr dirty="0">
                        <a:solidFill>
                          <a:schemeClr val="lt1"/>
                        </a:solidFill>
                      </a:endParaRPr>
                    </a:p>
                  </a:txBody>
                  <a:tcPr marL="91450" marR="91450" marT="45725" marB="45725" anchor="ctr">
                    <a:solidFill>
                      <a:schemeClr val="accent1"/>
                    </a:solidFill>
                  </a:tcPr>
                </a:tc>
                <a:tc>
                  <a:txBody>
                    <a:bodyPr/>
                    <a:lstStyle/>
                    <a:p>
                      <a:pPr marL="457200" lvl="0" indent="0" algn="l" rtl="0">
                        <a:spcBef>
                          <a:spcPts val="0"/>
                        </a:spcBef>
                        <a:spcAft>
                          <a:spcPts val="0"/>
                        </a:spcAft>
                        <a:buNone/>
                      </a:pPr>
                      <a:r>
                        <a:rPr lang="en-US" dirty="0">
                          <a:solidFill>
                            <a:schemeClr val="lt1"/>
                          </a:solidFill>
                        </a:rPr>
                        <a:t>  10.1109/ICSSIT48917.2020.9214228</a:t>
                      </a:r>
                      <a:endParaRPr dirty="0">
                        <a:solidFill>
                          <a:schemeClr val="lt1"/>
                        </a:solidFill>
                      </a:endParaRPr>
                    </a:p>
                  </a:txBody>
                  <a:tcPr marL="91450" marR="91450" marT="45725" marB="45725" anchor="ctr">
                    <a:solidFill>
                      <a:schemeClr val="accent1"/>
                    </a:solidFill>
                  </a:tcPr>
                </a:tc>
                <a:extLst>
                  <a:ext uri="{0D108BD9-81ED-4DB2-BD59-A6C34878D82A}">
                    <a16:rowId xmlns:a16="http://schemas.microsoft.com/office/drawing/2014/main" val="10005"/>
                  </a:ext>
                </a:extLst>
              </a:tr>
              <a:tr h="357200">
                <a:tc>
                  <a:txBody>
                    <a:bodyPr/>
                    <a:lstStyle/>
                    <a:p>
                      <a:pPr marL="0" marR="0" lvl="0" indent="0" algn="l" rtl="0">
                        <a:lnSpc>
                          <a:spcPct val="100000"/>
                        </a:lnSpc>
                        <a:spcBef>
                          <a:spcPts val="0"/>
                        </a:spcBef>
                        <a:spcAft>
                          <a:spcPts val="0"/>
                        </a:spcAft>
                        <a:buNone/>
                      </a:pPr>
                      <a:r>
                        <a:rPr lang="en-US" dirty="0">
                          <a:solidFill>
                            <a:schemeClr val="lt1"/>
                          </a:solidFill>
                        </a:rPr>
                        <a:t>A real-time face recognition system based on the improved LBPH algorithm</a:t>
                      </a:r>
                      <a:endParaRPr dirty="0">
                        <a:solidFill>
                          <a:schemeClr val="lt1"/>
                        </a:solidFill>
                      </a:endParaRPr>
                    </a:p>
                  </a:txBody>
                  <a:tcPr marL="91450" marR="91450" marT="45725" marB="45725" anchor="ctr">
                    <a:solidFill>
                      <a:schemeClr val="accent1"/>
                    </a:solidFill>
                  </a:tcPr>
                </a:tc>
                <a:tc>
                  <a:txBody>
                    <a:bodyPr/>
                    <a:lstStyle/>
                    <a:p>
                      <a:pPr marL="457200" lvl="0" indent="0" algn="r" rtl="0">
                        <a:spcBef>
                          <a:spcPts val="0"/>
                        </a:spcBef>
                        <a:spcAft>
                          <a:spcPts val="0"/>
                        </a:spcAft>
                        <a:buNone/>
                      </a:pPr>
                      <a:r>
                        <a:rPr lang="en-IN" dirty="0">
                          <a:solidFill>
                            <a:schemeClr val="lt1"/>
                          </a:solidFill>
                        </a:rPr>
                        <a:t>10.1109/SIPROCESS.2017.8124508</a:t>
                      </a:r>
                      <a:endParaRPr dirty="0">
                        <a:solidFill>
                          <a:schemeClr val="lt1"/>
                        </a:solidFill>
                      </a:endParaRPr>
                    </a:p>
                  </a:txBody>
                  <a:tcPr marL="91450" marR="91450" marT="45725" marB="45725" anchor="ctr">
                    <a:solidFill>
                      <a:schemeClr val="accent1"/>
                    </a:solidFill>
                  </a:tcPr>
                </a:tc>
                <a:extLst>
                  <a:ext uri="{0D108BD9-81ED-4DB2-BD59-A6C34878D82A}">
                    <a16:rowId xmlns:a16="http://schemas.microsoft.com/office/drawing/2014/main" val="1446920610"/>
                  </a:ext>
                </a:extLst>
              </a:tr>
              <a:tr h="357200">
                <a:tc>
                  <a:txBody>
                    <a:bodyPr/>
                    <a:lstStyle/>
                    <a:p>
                      <a:pPr marL="0" marR="0" lvl="0" indent="0" algn="l" rtl="0">
                        <a:lnSpc>
                          <a:spcPct val="100000"/>
                        </a:lnSpc>
                        <a:spcBef>
                          <a:spcPts val="0"/>
                        </a:spcBef>
                        <a:spcAft>
                          <a:spcPts val="0"/>
                        </a:spcAft>
                        <a:buNone/>
                      </a:pPr>
                      <a:r>
                        <a:rPr lang="en-US" dirty="0">
                          <a:solidFill>
                            <a:schemeClr val="lt1"/>
                          </a:solidFill>
                        </a:rPr>
                        <a:t>Face Detection Using </a:t>
                      </a:r>
                      <a:r>
                        <a:rPr lang="en-US" dirty="0" err="1">
                          <a:solidFill>
                            <a:schemeClr val="lt1"/>
                          </a:solidFill>
                        </a:rPr>
                        <a:t>Haar</a:t>
                      </a:r>
                      <a:r>
                        <a:rPr lang="en-US" dirty="0">
                          <a:solidFill>
                            <a:schemeClr val="lt1"/>
                          </a:solidFill>
                        </a:rPr>
                        <a:t> Cascade in Difference Illumination</a:t>
                      </a:r>
                      <a:endParaRPr dirty="0">
                        <a:solidFill>
                          <a:schemeClr val="lt1"/>
                        </a:solidFill>
                      </a:endParaRPr>
                    </a:p>
                  </a:txBody>
                  <a:tcPr marL="91450" marR="91450" marT="45725" marB="45725" anchor="ctr">
                    <a:solidFill>
                      <a:schemeClr val="accent1"/>
                    </a:solidFill>
                  </a:tcPr>
                </a:tc>
                <a:tc>
                  <a:txBody>
                    <a:bodyPr/>
                    <a:lstStyle/>
                    <a:p>
                      <a:pPr marL="457200" lvl="0" indent="0" algn="r" rtl="0">
                        <a:spcBef>
                          <a:spcPts val="0"/>
                        </a:spcBef>
                        <a:spcAft>
                          <a:spcPts val="0"/>
                        </a:spcAft>
                        <a:buNone/>
                      </a:pPr>
                      <a:r>
                        <a:rPr lang="en-IN" sz="1400" b="0" i="0" u="none" strike="noStrike" cap="none" dirty="0">
                          <a:solidFill>
                            <a:schemeClr val="bg1"/>
                          </a:solidFill>
                          <a:effectLst/>
                          <a:latin typeface="Arial"/>
                          <a:ea typeface="Arial"/>
                          <a:cs typeface="Arial"/>
                          <a:sym typeface="Arial"/>
                        </a:rPr>
                        <a:t>10.1109/ISEMANTIC.2018.8549752</a:t>
                      </a:r>
                      <a:endParaRPr u="none" dirty="0">
                        <a:solidFill>
                          <a:schemeClr val="bg1"/>
                        </a:solidFill>
                      </a:endParaRPr>
                    </a:p>
                  </a:txBody>
                  <a:tcPr marL="91450" marR="91450" marT="45725" marB="45725" anchor="ctr">
                    <a:solidFill>
                      <a:schemeClr val="accent1"/>
                    </a:solidFill>
                  </a:tcPr>
                </a:tc>
                <a:extLst>
                  <a:ext uri="{0D108BD9-81ED-4DB2-BD59-A6C34878D82A}">
                    <a16:rowId xmlns:a16="http://schemas.microsoft.com/office/drawing/2014/main" val="905709271"/>
                  </a:ext>
                </a:extLst>
              </a:tr>
              <a:tr h="357200">
                <a:tc>
                  <a:txBody>
                    <a:bodyPr/>
                    <a:lstStyle/>
                    <a:p>
                      <a:pPr marL="0" marR="0" lvl="0" indent="0" algn="l" rtl="0">
                        <a:lnSpc>
                          <a:spcPct val="100000"/>
                        </a:lnSpc>
                        <a:spcBef>
                          <a:spcPts val="0"/>
                        </a:spcBef>
                        <a:spcAft>
                          <a:spcPts val="0"/>
                        </a:spcAft>
                        <a:buNone/>
                      </a:pPr>
                      <a:r>
                        <a:rPr lang="en-US" dirty="0">
                          <a:solidFill>
                            <a:schemeClr val="lt1"/>
                          </a:solidFill>
                        </a:rPr>
                        <a:t>LBPH based improved face recognition at low resolution</a:t>
                      </a:r>
                      <a:endParaRPr dirty="0">
                        <a:solidFill>
                          <a:schemeClr val="lt1"/>
                        </a:solidFill>
                      </a:endParaRPr>
                    </a:p>
                  </a:txBody>
                  <a:tcPr marL="91450" marR="91450" marT="45725" marB="45725" anchor="ctr">
                    <a:solidFill>
                      <a:schemeClr val="accent1"/>
                    </a:solidFill>
                  </a:tcPr>
                </a:tc>
                <a:tc>
                  <a:txBody>
                    <a:bodyPr/>
                    <a:lstStyle/>
                    <a:p>
                      <a:pPr marL="457200" lvl="0" indent="0" algn="r" rtl="0">
                        <a:spcBef>
                          <a:spcPts val="0"/>
                        </a:spcBef>
                        <a:spcAft>
                          <a:spcPts val="0"/>
                        </a:spcAft>
                        <a:buNone/>
                      </a:pPr>
                      <a:r>
                        <a:rPr lang="en-IN" u="none" dirty="0">
                          <a:solidFill>
                            <a:schemeClr val="bg1"/>
                          </a:solidFill>
                        </a:rPr>
                        <a:t>10.1109/ICAIBD.2018.8396183</a:t>
                      </a:r>
                      <a:endParaRPr u="none" dirty="0">
                        <a:solidFill>
                          <a:schemeClr val="bg1"/>
                        </a:solidFill>
                      </a:endParaRPr>
                    </a:p>
                  </a:txBody>
                  <a:tcPr marL="91450" marR="91450" marT="45725" marB="45725" anchor="ctr">
                    <a:solidFill>
                      <a:schemeClr val="accent1"/>
                    </a:solidFill>
                  </a:tcPr>
                </a:tc>
                <a:extLst>
                  <a:ext uri="{0D108BD9-81ED-4DB2-BD59-A6C34878D82A}">
                    <a16:rowId xmlns:a16="http://schemas.microsoft.com/office/drawing/2014/main" val="2153123185"/>
                  </a:ext>
                </a:extLst>
              </a:tr>
            </a:tbl>
          </a:graphicData>
        </a:graphic>
      </p:graphicFrame>
      <p:sp>
        <p:nvSpPr>
          <p:cNvPr id="526" name="Google Shape;526;gf3f393c45f_0_1"/>
          <p:cNvSpPr txBox="1">
            <a:spLocks noGrp="1"/>
          </p:cNvSpPr>
          <p:nvPr>
            <p:ph type="ftr" idx="11"/>
          </p:nvPr>
        </p:nvSpPr>
        <p:spPr>
          <a:xfrm rot="5400000">
            <a:off x="10541139" y="1408189"/>
            <a:ext cx="27705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SzPts val="1400"/>
              <a:buNone/>
            </a:pPr>
            <a:r>
              <a:rPr lang="en-US">
                <a:latin typeface="Century Gothic"/>
                <a:ea typeface="Century Gothic"/>
                <a:cs typeface="Century Gothic"/>
                <a:sym typeface="Century Gothic"/>
              </a:rPr>
              <a:t>Human Identification using Humanoid Vision</a:t>
            </a:r>
            <a:endParaRPr/>
          </a:p>
        </p:txBody>
      </p:sp>
      <p:sp>
        <p:nvSpPr>
          <p:cNvPr id="527" name="Google Shape;527;gf3f393c45f_0_1"/>
          <p:cNvSpPr txBox="1">
            <a:spLocks noGrp="1"/>
          </p:cNvSpPr>
          <p:nvPr>
            <p:ph type="sldNum" idx="12"/>
          </p:nvPr>
        </p:nvSpPr>
        <p:spPr>
          <a:xfrm>
            <a:off x="11519019" y="3164804"/>
            <a:ext cx="546000" cy="579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13</a:t>
            </a:fld>
            <a:endParaRPr/>
          </a:p>
        </p:txBody>
      </p:sp>
      <p:sp>
        <p:nvSpPr>
          <p:cNvPr id="528" name="Google Shape;528;gf3f393c45f_0_1"/>
          <p:cNvSpPr txBox="1">
            <a:spLocks noGrp="1"/>
          </p:cNvSpPr>
          <p:nvPr>
            <p:ph type="dt" idx="10"/>
          </p:nvPr>
        </p:nvSpPr>
        <p:spPr>
          <a:xfrm rot="5400000">
            <a:off x="10595937" y="5074999"/>
            <a:ext cx="26478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Literature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9"/>
          <p:cNvSpPr txBox="1">
            <a:spLocks noGrp="1"/>
          </p:cNvSpPr>
          <p:nvPr>
            <p:ph type="title"/>
          </p:nvPr>
        </p:nvSpPr>
        <p:spPr>
          <a:xfrm>
            <a:off x="1026850" y="563671"/>
            <a:ext cx="4989629" cy="238777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6"/>
              </a:buClr>
              <a:buSzPts val="4800"/>
              <a:buFont typeface="Century Gothic"/>
              <a:buNone/>
            </a:pPr>
            <a:r>
              <a:rPr lang="en-US"/>
              <a:t>THANK YOU </a:t>
            </a:r>
            <a:endParaRPr/>
          </a:p>
        </p:txBody>
      </p:sp>
      <p:sp>
        <p:nvSpPr>
          <p:cNvPr id="534" name="Google Shape;534;p9"/>
          <p:cNvSpPr txBox="1">
            <a:spLocks noGrp="1"/>
          </p:cNvSpPr>
          <p:nvPr>
            <p:ph type="body" idx="1"/>
          </p:nvPr>
        </p:nvSpPr>
        <p:spPr>
          <a:xfrm>
            <a:off x="1026852" y="3531676"/>
            <a:ext cx="4989628" cy="1756576"/>
          </a:xfrm>
          <a:prstGeom prst="rect">
            <a:avLst/>
          </a:prstGeom>
          <a:noFill/>
          <a:ln>
            <a:noFill/>
          </a:ln>
        </p:spPr>
        <p:txBody>
          <a:bodyPr spcFirstLastPara="1" wrap="square" lIns="91425" tIns="45700" rIns="91425" bIns="45700" anchor="t" anchorCtr="0">
            <a:noAutofit/>
          </a:bodyPr>
          <a:lstStyle/>
          <a:p>
            <a:pPr marL="0" lvl="0" indent="0" algn="ctr" rtl="0">
              <a:lnSpc>
                <a:spcPct val="70000"/>
              </a:lnSpc>
              <a:spcBef>
                <a:spcPts val="0"/>
              </a:spcBef>
              <a:spcAft>
                <a:spcPts val="0"/>
              </a:spcAft>
              <a:buClr>
                <a:schemeClr val="lt1"/>
              </a:buClr>
              <a:buSzPts val="1665"/>
              <a:buFont typeface="Arial"/>
              <a:buNone/>
            </a:pPr>
            <a:r>
              <a:rPr lang="en-US"/>
              <a:t>Presented by:</a:t>
            </a:r>
            <a:endParaRPr/>
          </a:p>
          <a:p>
            <a:pPr marL="0" lvl="0" indent="0" algn="ctr" rtl="0">
              <a:lnSpc>
                <a:spcPct val="70000"/>
              </a:lnSpc>
              <a:spcBef>
                <a:spcPts val="0"/>
              </a:spcBef>
              <a:spcAft>
                <a:spcPts val="0"/>
              </a:spcAft>
              <a:buClr>
                <a:schemeClr val="lt1"/>
              </a:buClr>
              <a:buSzPts val="1665"/>
              <a:buFont typeface="Arial"/>
              <a:buNone/>
            </a:pPr>
            <a:endParaRPr/>
          </a:p>
          <a:p>
            <a:pPr marL="0" lvl="0" indent="0" algn="ctr" rtl="0">
              <a:lnSpc>
                <a:spcPct val="70000"/>
              </a:lnSpc>
              <a:spcBef>
                <a:spcPts val="0"/>
              </a:spcBef>
              <a:spcAft>
                <a:spcPts val="0"/>
              </a:spcAft>
              <a:buClr>
                <a:schemeClr val="lt1"/>
              </a:buClr>
              <a:buSzPts val="1665"/>
              <a:buFont typeface="Arial"/>
              <a:buNone/>
            </a:pPr>
            <a:r>
              <a:rPr lang="en-US"/>
              <a:t>Abhay Rao</a:t>
            </a:r>
            <a:endParaRPr/>
          </a:p>
          <a:p>
            <a:pPr marL="0" lvl="0" indent="0" algn="ctr" rtl="0">
              <a:lnSpc>
                <a:spcPct val="70000"/>
              </a:lnSpc>
              <a:spcBef>
                <a:spcPts val="1000"/>
              </a:spcBef>
              <a:spcAft>
                <a:spcPts val="0"/>
              </a:spcAft>
              <a:buClr>
                <a:schemeClr val="lt1"/>
              </a:buClr>
              <a:buSzPts val="1665"/>
              <a:buFont typeface="Arial"/>
              <a:buNone/>
            </a:pPr>
            <a:r>
              <a:rPr lang="en-US"/>
              <a:t>Abhishek Rana</a:t>
            </a:r>
            <a:endParaRPr/>
          </a:p>
          <a:p>
            <a:pPr marL="0" lvl="0" indent="0" algn="ctr" rtl="0">
              <a:lnSpc>
                <a:spcPct val="70000"/>
              </a:lnSpc>
              <a:spcBef>
                <a:spcPts val="1000"/>
              </a:spcBef>
              <a:spcAft>
                <a:spcPts val="0"/>
              </a:spcAft>
              <a:buClr>
                <a:schemeClr val="lt1"/>
              </a:buClr>
              <a:buSzPts val="1665"/>
              <a:buFont typeface="Arial"/>
              <a:buNone/>
            </a:pPr>
            <a:r>
              <a:rPr lang="en-US"/>
              <a:t>Abhishek Arya</a:t>
            </a:r>
            <a:endParaRPr/>
          </a:p>
          <a:p>
            <a:pPr marL="0" lvl="0" indent="0" algn="ctr" rtl="0">
              <a:lnSpc>
                <a:spcPct val="70000"/>
              </a:lnSpc>
              <a:spcBef>
                <a:spcPts val="1000"/>
              </a:spcBef>
              <a:spcAft>
                <a:spcPts val="0"/>
              </a:spcAft>
              <a:buClr>
                <a:schemeClr val="lt1"/>
              </a:buClr>
              <a:buSzPts val="1665"/>
              <a:buFont typeface="Arial"/>
              <a:buNone/>
            </a:pPr>
            <a:r>
              <a:rPr lang="en-US"/>
              <a:t>Anuj S. Kulkarni</a:t>
            </a:r>
            <a:endParaRPr/>
          </a:p>
          <a:p>
            <a:pPr marL="0" lvl="0" indent="0" algn="ctr" rtl="0">
              <a:lnSpc>
                <a:spcPct val="70000"/>
              </a:lnSpc>
              <a:spcBef>
                <a:spcPts val="1000"/>
              </a:spcBef>
              <a:spcAft>
                <a:spcPts val="0"/>
              </a:spcAft>
              <a:buClr>
                <a:schemeClr val="lt1"/>
              </a:buClr>
              <a:buSzPts val="1665"/>
              <a:buFont typeface="Arial"/>
              <a:buNone/>
            </a:pPr>
            <a:r>
              <a:rPr lang="en-US"/>
              <a:t>Mahesh Parihar</a:t>
            </a:r>
            <a:endParaRPr/>
          </a:p>
          <a:p>
            <a:pPr marL="0" lvl="0" indent="0" algn="ctr" rtl="0">
              <a:lnSpc>
                <a:spcPct val="150000"/>
              </a:lnSpc>
              <a:spcBef>
                <a:spcPts val="0"/>
              </a:spcBef>
              <a:spcAft>
                <a:spcPts val="0"/>
              </a:spcAft>
              <a:buClr>
                <a:schemeClr val="lt1"/>
              </a:buClr>
              <a:buSzPts val="1800"/>
              <a:buNone/>
            </a:pPr>
            <a:endParaRPr/>
          </a:p>
        </p:txBody>
      </p:sp>
      <p:sp>
        <p:nvSpPr>
          <p:cNvPr id="535" name="Google Shape;535;p9"/>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chemeClr val="dk1"/>
              </a:buClr>
              <a:buSzPts val="1400"/>
              <a:buFont typeface="Arial"/>
              <a:buNone/>
            </a:pPr>
            <a:r>
              <a:rPr lang="en-US"/>
              <a:t>Human Identification using Humanoid Vision</a:t>
            </a:r>
            <a:endParaRPr/>
          </a:p>
          <a:p>
            <a:pPr marL="0" lvl="0" indent="0" algn="r" rtl="0">
              <a:lnSpc>
                <a:spcPct val="100000"/>
              </a:lnSpc>
              <a:spcBef>
                <a:spcPts val="0"/>
              </a:spcBef>
              <a:spcAft>
                <a:spcPts val="0"/>
              </a:spcAft>
              <a:buSzPts val="1400"/>
              <a:buNone/>
            </a:pPr>
            <a:endParaRPr/>
          </a:p>
        </p:txBody>
      </p:sp>
      <p:sp>
        <p:nvSpPr>
          <p:cNvPr id="536" name="Google Shape;536;p9"/>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14</a:t>
            </a:fld>
            <a:endParaRPr/>
          </a:p>
        </p:txBody>
      </p:sp>
      <p:sp>
        <p:nvSpPr>
          <p:cNvPr id="537" name="Google Shape;537;p9"/>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Finish</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
          <p:cNvSpPr txBox="1">
            <a:spLocks noGrp="1"/>
          </p:cNvSpPr>
          <p:nvPr>
            <p:ph type="title"/>
          </p:nvPr>
        </p:nvSpPr>
        <p:spPr>
          <a:xfrm>
            <a:off x="4196218" y="690802"/>
            <a:ext cx="4936277" cy="57589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2800"/>
              <a:buFont typeface="Century Gothic"/>
              <a:buNone/>
            </a:pPr>
            <a:r>
              <a:rPr lang="en-US"/>
              <a:t>Current Features</a:t>
            </a:r>
            <a:endParaRPr/>
          </a:p>
        </p:txBody>
      </p:sp>
      <p:sp>
        <p:nvSpPr>
          <p:cNvPr id="389" name="Google Shape;389;p5"/>
          <p:cNvSpPr txBox="1">
            <a:spLocks noGrp="1"/>
          </p:cNvSpPr>
          <p:nvPr>
            <p:ph type="body" idx="1"/>
          </p:nvPr>
        </p:nvSpPr>
        <p:spPr>
          <a:xfrm>
            <a:off x="4190069" y="2568679"/>
            <a:ext cx="3008631" cy="3481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6"/>
              </a:buClr>
              <a:buSzPts val="1600"/>
              <a:buNone/>
            </a:pPr>
            <a:r>
              <a:rPr lang="en-US"/>
              <a:t>Face finding</a:t>
            </a:r>
            <a:endParaRPr/>
          </a:p>
        </p:txBody>
      </p:sp>
      <p:sp>
        <p:nvSpPr>
          <p:cNvPr id="390" name="Google Shape;390;p5"/>
          <p:cNvSpPr txBox="1">
            <a:spLocks noGrp="1"/>
          </p:cNvSpPr>
          <p:nvPr>
            <p:ph type="body" idx="2"/>
          </p:nvPr>
        </p:nvSpPr>
        <p:spPr>
          <a:xfrm>
            <a:off x="4190069" y="2861988"/>
            <a:ext cx="3008630" cy="636682"/>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lt1"/>
              </a:buClr>
              <a:buSzPts val="1400"/>
              <a:buNone/>
            </a:pPr>
            <a:r>
              <a:rPr lang="en-US"/>
              <a:t>Model capable of finding individual faces</a:t>
            </a:r>
            <a:endParaRPr/>
          </a:p>
        </p:txBody>
      </p:sp>
      <p:sp>
        <p:nvSpPr>
          <p:cNvPr id="391" name="Google Shape;391;p5"/>
          <p:cNvSpPr txBox="1">
            <a:spLocks noGrp="1"/>
          </p:cNvSpPr>
          <p:nvPr>
            <p:ph type="body" idx="3"/>
          </p:nvPr>
        </p:nvSpPr>
        <p:spPr>
          <a:xfrm>
            <a:off x="7913979" y="2568679"/>
            <a:ext cx="3008700" cy="3483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6"/>
              </a:buClr>
              <a:buSzPts val="1600"/>
              <a:buNone/>
            </a:pPr>
            <a:r>
              <a:rPr lang="en-US"/>
              <a:t>Identification</a:t>
            </a:r>
            <a:endParaRPr/>
          </a:p>
        </p:txBody>
      </p:sp>
      <p:sp>
        <p:nvSpPr>
          <p:cNvPr id="392" name="Google Shape;392;p5"/>
          <p:cNvSpPr txBox="1">
            <a:spLocks noGrp="1"/>
          </p:cNvSpPr>
          <p:nvPr>
            <p:ph type="body" idx="4"/>
          </p:nvPr>
        </p:nvSpPr>
        <p:spPr>
          <a:xfrm>
            <a:off x="7913979" y="2861988"/>
            <a:ext cx="3008700" cy="6366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lt1"/>
              </a:buClr>
              <a:buSzPts val="1400"/>
              <a:buNone/>
            </a:pPr>
            <a:r>
              <a:rPr lang="en-US"/>
              <a:t>Identifies faces and display their names when detected and recognized</a:t>
            </a:r>
            <a:endParaRPr/>
          </a:p>
        </p:txBody>
      </p:sp>
      <p:sp>
        <p:nvSpPr>
          <p:cNvPr id="393" name="Google Shape;393;p5"/>
          <p:cNvSpPr txBox="1">
            <a:spLocks noGrp="1"/>
          </p:cNvSpPr>
          <p:nvPr>
            <p:ph type="body" idx="5"/>
          </p:nvPr>
        </p:nvSpPr>
        <p:spPr>
          <a:xfrm>
            <a:off x="4190068" y="4407627"/>
            <a:ext cx="3008631" cy="3481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6"/>
              </a:buClr>
              <a:buSzPts val="1600"/>
              <a:buNone/>
            </a:pPr>
            <a:r>
              <a:rPr lang="en-US"/>
              <a:t>Real Time</a:t>
            </a:r>
            <a:endParaRPr/>
          </a:p>
        </p:txBody>
      </p:sp>
      <p:sp>
        <p:nvSpPr>
          <p:cNvPr id="394" name="Google Shape;394;p5"/>
          <p:cNvSpPr txBox="1">
            <a:spLocks noGrp="1"/>
          </p:cNvSpPr>
          <p:nvPr>
            <p:ph type="body" idx="6"/>
          </p:nvPr>
        </p:nvSpPr>
        <p:spPr>
          <a:xfrm>
            <a:off x="4190069" y="4783084"/>
            <a:ext cx="3008630" cy="636682"/>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lt1"/>
              </a:buClr>
              <a:buSzPts val="1400"/>
              <a:buNone/>
            </a:pPr>
            <a:r>
              <a:rPr lang="en-US"/>
              <a:t>Model is capable of working in real time camera input </a:t>
            </a:r>
            <a:endParaRPr/>
          </a:p>
        </p:txBody>
      </p:sp>
      <p:sp>
        <p:nvSpPr>
          <p:cNvPr id="395" name="Google Shape;395;p5"/>
          <p:cNvSpPr txBox="1">
            <a:spLocks noGrp="1"/>
          </p:cNvSpPr>
          <p:nvPr>
            <p:ph type="body" idx="7"/>
          </p:nvPr>
        </p:nvSpPr>
        <p:spPr>
          <a:xfrm>
            <a:off x="7913978" y="4434922"/>
            <a:ext cx="3008631" cy="3481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6"/>
              </a:buClr>
              <a:buSzPts val="1600"/>
              <a:buNone/>
            </a:pPr>
            <a:r>
              <a:rPr lang="en-US"/>
              <a:t>Easy Database record</a:t>
            </a:r>
            <a:endParaRPr/>
          </a:p>
        </p:txBody>
      </p:sp>
      <p:sp>
        <p:nvSpPr>
          <p:cNvPr id="396" name="Google Shape;396;p5"/>
          <p:cNvSpPr txBox="1">
            <a:spLocks noGrp="1"/>
          </p:cNvSpPr>
          <p:nvPr>
            <p:ph type="body" idx="8"/>
          </p:nvPr>
        </p:nvSpPr>
        <p:spPr>
          <a:xfrm>
            <a:off x="7913979" y="4783084"/>
            <a:ext cx="3008630" cy="636682"/>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lt1"/>
              </a:buClr>
              <a:buSzPts val="1400"/>
              <a:buNone/>
            </a:pPr>
            <a:r>
              <a:rPr lang="en-US"/>
              <a:t>Easy method of acquiring dataset required for training</a:t>
            </a:r>
            <a:endParaRPr/>
          </a:p>
        </p:txBody>
      </p:sp>
      <p:sp>
        <p:nvSpPr>
          <p:cNvPr id="397" name="Google Shape;397;p5"/>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chemeClr val="dk1"/>
              </a:buClr>
              <a:buSzPts val="1400"/>
              <a:buFont typeface="Arial"/>
              <a:buNone/>
            </a:pPr>
            <a:r>
              <a:rPr lang="en-US"/>
              <a:t>Human Identification using Humanoid Vision</a:t>
            </a:r>
            <a:endParaRPr/>
          </a:p>
          <a:p>
            <a:pPr marL="0" lvl="0" indent="0" algn="r" rtl="0">
              <a:lnSpc>
                <a:spcPct val="100000"/>
              </a:lnSpc>
              <a:spcBef>
                <a:spcPts val="0"/>
              </a:spcBef>
              <a:spcAft>
                <a:spcPts val="0"/>
              </a:spcAft>
              <a:buSzPts val="1400"/>
              <a:buNone/>
            </a:pPr>
            <a:endParaRPr/>
          </a:p>
        </p:txBody>
      </p:sp>
      <p:sp>
        <p:nvSpPr>
          <p:cNvPr id="398" name="Google Shape;398;p5"/>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2</a:t>
            </a:fld>
            <a:endParaRPr/>
          </a:p>
        </p:txBody>
      </p:sp>
      <p:sp>
        <p:nvSpPr>
          <p:cNvPr id="399" name="Google Shape;399;p5"/>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Capabilities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6"/>
          <p:cNvSpPr txBox="1">
            <a:spLocks noGrp="1"/>
          </p:cNvSpPr>
          <p:nvPr>
            <p:ph type="title"/>
          </p:nvPr>
        </p:nvSpPr>
        <p:spPr>
          <a:xfrm>
            <a:off x="5679441" y="1259911"/>
            <a:ext cx="5124189" cy="49230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6"/>
              </a:buClr>
              <a:buSzPts val="2800"/>
              <a:buFont typeface="Century Gothic"/>
              <a:buNone/>
            </a:pPr>
            <a:r>
              <a:rPr lang="en-US"/>
              <a:t>REQUIREMENTS</a:t>
            </a:r>
            <a:endParaRPr/>
          </a:p>
        </p:txBody>
      </p:sp>
      <p:sp>
        <p:nvSpPr>
          <p:cNvPr id="405" name="Google Shape;405;p6"/>
          <p:cNvSpPr txBox="1">
            <a:spLocks noGrp="1"/>
          </p:cNvSpPr>
          <p:nvPr>
            <p:ph type="body" idx="1"/>
          </p:nvPr>
        </p:nvSpPr>
        <p:spPr>
          <a:xfrm>
            <a:off x="5679449" y="1958099"/>
            <a:ext cx="5530417" cy="2647800"/>
          </a:xfrm>
          <a:prstGeom prst="rect">
            <a:avLst/>
          </a:prstGeom>
          <a:noFill/>
          <a:ln>
            <a:noFill/>
          </a:ln>
        </p:spPr>
        <p:txBody>
          <a:bodyPr spcFirstLastPara="1" wrap="square" lIns="91425" tIns="45700" rIns="91425" bIns="45700" anchor="t" anchorCtr="0">
            <a:noAutofit/>
          </a:bodyPr>
          <a:lstStyle/>
          <a:p>
            <a:pPr marL="285750" lvl="0" indent="-285750" algn="l" rtl="0">
              <a:lnSpc>
                <a:spcPct val="150000"/>
              </a:lnSpc>
              <a:spcBef>
                <a:spcPts val="0"/>
              </a:spcBef>
              <a:spcAft>
                <a:spcPts val="0"/>
              </a:spcAft>
              <a:buClr>
                <a:schemeClr val="lt1"/>
              </a:buClr>
              <a:buSzPts val="1600"/>
              <a:buFont typeface="Arial"/>
              <a:buChar char="•"/>
            </a:pPr>
            <a:r>
              <a:rPr lang="en-US" sz="1600"/>
              <a:t>Python</a:t>
            </a:r>
            <a:endParaRPr sz="1600"/>
          </a:p>
          <a:p>
            <a:pPr marL="285750" lvl="0" indent="-285750" algn="l" rtl="0">
              <a:lnSpc>
                <a:spcPct val="150000"/>
              </a:lnSpc>
              <a:spcBef>
                <a:spcPts val="0"/>
              </a:spcBef>
              <a:spcAft>
                <a:spcPts val="0"/>
              </a:spcAft>
              <a:buSzPts val="1600"/>
              <a:buChar char="•"/>
            </a:pPr>
            <a:r>
              <a:rPr lang="en-US" sz="1600"/>
              <a:t>OpenCV: A strong library used for machine learning</a:t>
            </a:r>
            <a:endParaRPr sz="1600"/>
          </a:p>
          <a:p>
            <a:pPr marL="285750" lvl="0" indent="-285750" algn="l" rtl="0">
              <a:lnSpc>
                <a:spcPct val="150000"/>
              </a:lnSpc>
              <a:spcBef>
                <a:spcPts val="0"/>
              </a:spcBef>
              <a:spcAft>
                <a:spcPts val="0"/>
              </a:spcAft>
              <a:buSzPts val="1600"/>
              <a:buChar char="•"/>
            </a:pPr>
            <a:r>
              <a:rPr lang="en-US" sz="1600"/>
              <a:t>Haar Cascade: Object Detection Algorithm used to identify faces in an image or frames of a video.</a:t>
            </a:r>
            <a:endParaRPr/>
          </a:p>
          <a:p>
            <a:pPr marL="285750" lvl="0" indent="-285750" algn="l" rtl="0">
              <a:lnSpc>
                <a:spcPct val="150000"/>
              </a:lnSpc>
              <a:spcBef>
                <a:spcPts val="0"/>
              </a:spcBef>
              <a:spcAft>
                <a:spcPts val="0"/>
              </a:spcAft>
              <a:buSzPts val="1600"/>
              <a:buChar char="•"/>
            </a:pPr>
            <a:r>
              <a:rPr lang="en-US" sz="1600"/>
              <a:t>LBPH: Recognizer to train data and create metadata.</a:t>
            </a:r>
            <a:endParaRPr sz="1600"/>
          </a:p>
          <a:p>
            <a:pPr marL="285750" lvl="0" indent="-285750" algn="l" rtl="0">
              <a:lnSpc>
                <a:spcPct val="150000"/>
              </a:lnSpc>
              <a:spcBef>
                <a:spcPts val="0"/>
              </a:spcBef>
              <a:spcAft>
                <a:spcPts val="0"/>
              </a:spcAft>
              <a:buSzPts val="1600"/>
              <a:buChar char="•"/>
            </a:pPr>
            <a:r>
              <a:rPr lang="en-US" sz="1600"/>
              <a:t>Numpy: Used for Scientific Computing. Image is stored in a numpy array</a:t>
            </a:r>
            <a:endParaRPr sz="1600"/>
          </a:p>
          <a:p>
            <a:pPr marL="285750" lvl="0" indent="-285750" algn="l" rtl="0">
              <a:lnSpc>
                <a:spcPct val="150000"/>
              </a:lnSpc>
              <a:spcBef>
                <a:spcPts val="0"/>
              </a:spcBef>
              <a:spcAft>
                <a:spcPts val="0"/>
              </a:spcAft>
              <a:buSzPts val="1600"/>
              <a:buChar char="•"/>
            </a:pPr>
            <a:r>
              <a:rPr lang="en-US" sz="1600"/>
              <a:t>OS: For creating/ altering files</a:t>
            </a:r>
            <a:endParaRPr sz="1600"/>
          </a:p>
        </p:txBody>
      </p:sp>
      <p:sp>
        <p:nvSpPr>
          <p:cNvPr id="406" name="Google Shape;406;p6"/>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chemeClr val="dk1"/>
              </a:buClr>
              <a:buSzPts val="1400"/>
              <a:buFont typeface="Arial"/>
              <a:buNone/>
            </a:pPr>
            <a:r>
              <a:rPr lang="en-US"/>
              <a:t>Human Identification using Humanoid Vision</a:t>
            </a:r>
            <a:endParaRPr/>
          </a:p>
          <a:p>
            <a:pPr marL="0" lvl="0" indent="0" algn="r" rtl="0">
              <a:lnSpc>
                <a:spcPct val="100000"/>
              </a:lnSpc>
              <a:spcBef>
                <a:spcPts val="0"/>
              </a:spcBef>
              <a:spcAft>
                <a:spcPts val="0"/>
              </a:spcAft>
              <a:buSzPts val="1400"/>
              <a:buNone/>
            </a:pPr>
            <a:endParaRPr/>
          </a:p>
        </p:txBody>
      </p:sp>
      <p:sp>
        <p:nvSpPr>
          <p:cNvPr id="407" name="Google Shape;407;p6"/>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3</a:t>
            </a:fld>
            <a:endParaRPr/>
          </a:p>
        </p:txBody>
      </p:sp>
      <p:sp>
        <p:nvSpPr>
          <p:cNvPr id="408" name="Google Shape;408;p6"/>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Requirements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7"/>
          <p:cNvSpPr txBox="1">
            <a:spLocks noGrp="1"/>
          </p:cNvSpPr>
          <p:nvPr>
            <p:ph type="title"/>
          </p:nvPr>
        </p:nvSpPr>
        <p:spPr>
          <a:xfrm>
            <a:off x="2434082" y="2232234"/>
            <a:ext cx="7323836" cy="743753"/>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None/>
            </a:pPr>
            <a:r>
              <a:rPr lang="en-US"/>
              <a:t>ALGORITHMS</a:t>
            </a:r>
            <a:endParaRPr/>
          </a:p>
        </p:txBody>
      </p:sp>
      <p:sp>
        <p:nvSpPr>
          <p:cNvPr id="487" name="Google Shape;487;p7"/>
          <p:cNvSpPr txBox="1">
            <a:spLocks noGrp="1"/>
          </p:cNvSpPr>
          <p:nvPr>
            <p:ph type="body" idx="1"/>
          </p:nvPr>
        </p:nvSpPr>
        <p:spPr>
          <a:xfrm>
            <a:off x="1469368" y="3154350"/>
            <a:ext cx="4172533" cy="2746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600"/>
              <a:buNone/>
            </a:pPr>
            <a:r>
              <a:rPr lang="en-US"/>
              <a:t>HAAR CASCADE</a:t>
            </a:r>
            <a:endParaRPr/>
          </a:p>
        </p:txBody>
      </p:sp>
      <p:sp>
        <p:nvSpPr>
          <p:cNvPr id="488" name="Google Shape;488;p7"/>
          <p:cNvSpPr txBox="1">
            <a:spLocks noGrp="1"/>
          </p:cNvSpPr>
          <p:nvPr>
            <p:ph type="body" idx="2"/>
          </p:nvPr>
        </p:nvSpPr>
        <p:spPr>
          <a:xfrm>
            <a:off x="1469369" y="3651424"/>
            <a:ext cx="4172533" cy="2329657"/>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accent6"/>
              </a:buClr>
              <a:buSzPts val="1400"/>
              <a:buFont typeface="Courier New"/>
              <a:buNone/>
            </a:pPr>
            <a:r>
              <a:rPr lang="en-US" b="0" i="0" u="none" strike="noStrike" dirty="0" err="1">
                <a:latin typeface="Arial"/>
                <a:ea typeface="Arial"/>
                <a:cs typeface="Arial"/>
                <a:sym typeface="Arial"/>
              </a:rPr>
              <a:t>Haar</a:t>
            </a:r>
            <a:r>
              <a:rPr lang="en-US" b="0" i="0" u="none" strike="noStrike" dirty="0">
                <a:latin typeface="Arial"/>
                <a:ea typeface="Arial"/>
                <a:cs typeface="Arial"/>
                <a:sym typeface="Arial"/>
              </a:rPr>
              <a:t>-like features are digital image features used in </a:t>
            </a:r>
            <a:r>
              <a:rPr lang="en-US" b="0" i="0" u="none" strike="noStrike">
                <a:latin typeface="Arial"/>
                <a:ea typeface="Arial"/>
                <a:cs typeface="Arial"/>
                <a:sym typeface="Arial"/>
              </a:rPr>
              <a:t>object detection.</a:t>
            </a:r>
            <a:endParaRPr sz="1800" b="0" i="0" u="none" strike="noStrike" dirty="0">
              <a:solidFill>
                <a:srgbClr val="000000"/>
              </a:solidFill>
              <a:latin typeface="Arial"/>
              <a:ea typeface="Arial"/>
              <a:cs typeface="Arial"/>
              <a:sym typeface="Arial"/>
            </a:endParaRPr>
          </a:p>
          <a:p>
            <a:pPr marL="0" lvl="0" indent="0" algn="l" rtl="0">
              <a:lnSpc>
                <a:spcPct val="150000"/>
              </a:lnSpc>
              <a:spcBef>
                <a:spcPts val="1200"/>
              </a:spcBef>
              <a:spcAft>
                <a:spcPts val="0"/>
              </a:spcAft>
              <a:buClr>
                <a:schemeClr val="accent6"/>
              </a:buClr>
              <a:buSzPts val="1400"/>
              <a:buFont typeface="Courier New"/>
              <a:buNone/>
            </a:pPr>
            <a:r>
              <a:rPr lang="en-US" b="0" i="0" u="none" strike="noStrike" dirty="0">
                <a:latin typeface="Arial"/>
                <a:ea typeface="Arial"/>
                <a:cs typeface="Arial"/>
                <a:sym typeface="Arial"/>
              </a:rPr>
              <a:t>The </a:t>
            </a:r>
            <a:r>
              <a:rPr lang="en-US" b="0" i="0" u="none" strike="noStrike" dirty="0" err="1">
                <a:latin typeface="Arial"/>
                <a:ea typeface="Arial"/>
                <a:cs typeface="Arial"/>
                <a:sym typeface="Arial"/>
              </a:rPr>
              <a:t>haar</a:t>
            </a:r>
            <a:r>
              <a:rPr lang="en-US" b="0" i="0" u="none" strike="noStrike" dirty="0">
                <a:latin typeface="Arial"/>
                <a:ea typeface="Arial"/>
                <a:cs typeface="Arial"/>
                <a:sym typeface="Arial"/>
              </a:rPr>
              <a:t> calculation is done by finding out the difference of the average of the pixel values at the darker region and the average of the pixel values at the lighter region. If the difference is close to 1, then there is an edge detected by the </a:t>
            </a:r>
            <a:r>
              <a:rPr lang="en-US" b="0" i="0" u="none" strike="noStrike" dirty="0" err="1">
                <a:latin typeface="Arial"/>
                <a:ea typeface="Arial"/>
                <a:cs typeface="Arial"/>
                <a:sym typeface="Arial"/>
              </a:rPr>
              <a:t>haar</a:t>
            </a:r>
            <a:r>
              <a:rPr lang="en-US" b="0" i="0" u="none" strike="noStrike" dirty="0">
                <a:latin typeface="Arial"/>
                <a:ea typeface="Arial"/>
                <a:cs typeface="Arial"/>
                <a:sym typeface="Arial"/>
              </a:rPr>
              <a:t> feature.</a:t>
            </a:r>
            <a:endParaRPr dirty="0"/>
          </a:p>
          <a:p>
            <a:pPr marL="0" lvl="0" indent="0" algn="l" rtl="0">
              <a:lnSpc>
                <a:spcPct val="150000"/>
              </a:lnSpc>
              <a:spcBef>
                <a:spcPts val="1200"/>
              </a:spcBef>
              <a:spcAft>
                <a:spcPts val="0"/>
              </a:spcAft>
              <a:buClr>
                <a:schemeClr val="accent6"/>
              </a:buClr>
              <a:buSzPts val="1400"/>
              <a:buFont typeface="Courier New"/>
              <a:buNone/>
            </a:pPr>
            <a:endParaRPr dirty="0"/>
          </a:p>
        </p:txBody>
      </p:sp>
      <p:sp>
        <p:nvSpPr>
          <p:cNvPr id="489" name="Google Shape;489;p7"/>
          <p:cNvSpPr txBox="1">
            <a:spLocks noGrp="1"/>
          </p:cNvSpPr>
          <p:nvPr>
            <p:ph type="body" idx="3"/>
          </p:nvPr>
        </p:nvSpPr>
        <p:spPr>
          <a:xfrm>
            <a:off x="6672448" y="3027479"/>
            <a:ext cx="4172533" cy="2746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600"/>
              <a:buNone/>
            </a:pPr>
            <a:r>
              <a:rPr lang="en-US" b="0" i="0" u="none" strike="noStrike">
                <a:latin typeface="Arial"/>
                <a:ea typeface="Arial"/>
                <a:cs typeface="Arial"/>
                <a:sym typeface="Arial"/>
              </a:rPr>
              <a:t>LOCAL BINARY PATTERNS HISTOGRAMS</a:t>
            </a:r>
            <a:endParaRPr sz="1400"/>
          </a:p>
        </p:txBody>
      </p:sp>
      <p:sp>
        <p:nvSpPr>
          <p:cNvPr id="490" name="Google Shape;490;p7"/>
          <p:cNvSpPr txBox="1">
            <a:spLocks noGrp="1"/>
          </p:cNvSpPr>
          <p:nvPr>
            <p:ph type="body" idx="4"/>
          </p:nvPr>
        </p:nvSpPr>
        <p:spPr>
          <a:xfrm>
            <a:off x="6672448" y="3651424"/>
            <a:ext cx="4172533" cy="2329657"/>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accent6"/>
              </a:buClr>
              <a:buSzPts val="1400"/>
              <a:buFont typeface="Courier New"/>
              <a:buNone/>
            </a:pPr>
            <a:r>
              <a:rPr lang="en-US" b="0" i="0" u="none" strike="noStrike">
                <a:latin typeface="Arial"/>
                <a:ea typeface="Arial"/>
                <a:cs typeface="Arial"/>
                <a:sym typeface="Arial"/>
              </a:rPr>
              <a:t>The first computational step of the LBPH is to create an intermediate image that describes the original image in a better way, by highlighting the facial characteristics.</a:t>
            </a:r>
            <a:endParaRPr/>
          </a:p>
          <a:p>
            <a:pPr marL="0" lvl="0" indent="0" algn="l" rtl="0">
              <a:lnSpc>
                <a:spcPct val="150000"/>
              </a:lnSpc>
              <a:spcBef>
                <a:spcPts val="1200"/>
              </a:spcBef>
              <a:spcAft>
                <a:spcPts val="0"/>
              </a:spcAft>
              <a:buClr>
                <a:schemeClr val="accent6"/>
              </a:buClr>
              <a:buSzPts val="1400"/>
              <a:buFont typeface="Courier New"/>
              <a:buNone/>
            </a:pPr>
            <a:r>
              <a:rPr lang="en-US">
                <a:latin typeface="Arial"/>
                <a:ea typeface="Arial"/>
                <a:cs typeface="Arial"/>
                <a:sym typeface="Arial"/>
              </a:rPr>
              <a:t>A </a:t>
            </a:r>
            <a:r>
              <a:rPr lang="en-US" b="0" i="0" u="none" strike="noStrike">
                <a:latin typeface="Arial"/>
                <a:ea typeface="Arial"/>
                <a:cs typeface="Arial"/>
                <a:sym typeface="Arial"/>
              </a:rPr>
              <a:t>dataset with the facial images of the people we want to recognize </a:t>
            </a:r>
            <a:r>
              <a:rPr lang="en-US">
                <a:latin typeface="Arial"/>
                <a:ea typeface="Arial"/>
                <a:cs typeface="Arial"/>
                <a:sym typeface="Arial"/>
              </a:rPr>
              <a:t>is </a:t>
            </a:r>
            <a:r>
              <a:rPr lang="en-US" b="0" i="0" u="none" strike="noStrike">
                <a:latin typeface="Arial"/>
                <a:ea typeface="Arial"/>
                <a:cs typeface="Arial"/>
                <a:sym typeface="Arial"/>
              </a:rPr>
              <a:t>assigned an ID for each image, so the algorithm will use this information to recognize an input image and give you an output. </a:t>
            </a:r>
            <a:endParaRPr sz="1100" b="0" i="0" u="none" strike="noStrike">
              <a:latin typeface="Arial"/>
              <a:ea typeface="Arial"/>
              <a:cs typeface="Arial"/>
              <a:sym typeface="Arial"/>
            </a:endParaRPr>
          </a:p>
        </p:txBody>
      </p:sp>
      <p:sp>
        <p:nvSpPr>
          <p:cNvPr id="491" name="Google Shape;491;p7"/>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SzPts val="1400"/>
              <a:buNone/>
            </a:pPr>
            <a:r>
              <a:rPr lang="en-US">
                <a:latin typeface="Century Gothic"/>
                <a:ea typeface="Century Gothic"/>
                <a:cs typeface="Century Gothic"/>
                <a:sym typeface="Century Gothic"/>
              </a:rPr>
              <a:t>Human Identification using Humanoid Vision</a:t>
            </a:r>
            <a:endParaRPr>
              <a:latin typeface="Century Gothic"/>
              <a:ea typeface="Century Gothic"/>
              <a:cs typeface="Century Gothic"/>
              <a:sym typeface="Century Gothic"/>
            </a:endParaRPr>
          </a:p>
        </p:txBody>
      </p:sp>
      <p:sp>
        <p:nvSpPr>
          <p:cNvPr id="492" name="Google Shape;492;p7"/>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4</a:t>
            </a:fld>
            <a:endParaRPr/>
          </a:p>
        </p:txBody>
      </p:sp>
      <p:sp>
        <p:nvSpPr>
          <p:cNvPr id="493" name="Google Shape;493;p7"/>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Algorithms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4"/>
          <p:cNvSpPr txBox="1">
            <a:spLocks noGrp="1"/>
          </p:cNvSpPr>
          <p:nvPr>
            <p:ph type="title"/>
          </p:nvPr>
        </p:nvSpPr>
        <p:spPr>
          <a:xfrm>
            <a:off x="3672555" y="1823626"/>
            <a:ext cx="4569600" cy="5799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lt1"/>
              </a:buClr>
              <a:buSzPts val="2800"/>
              <a:buFont typeface="Century Gothic"/>
              <a:buNone/>
            </a:pPr>
            <a:r>
              <a:rPr lang="en-US"/>
              <a:t>Phases</a:t>
            </a:r>
            <a:endParaRPr/>
          </a:p>
        </p:txBody>
      </p:sp>
      <p:sp>
        <p:nvSpPr>
          <p:cNvPr id="414" name="Google Shape;414;p4"/>
          <p:cNvSpPr txBox="1">
            <a:spLocks noGrp="1"/>
          </p:cNvSpPr>
          <p:nvPr>
            <p:ph type="body" idx="1"/>
          </p:nvPr>
        </p:nvSpPr>
        <p:spPr>
          <a:xfrm>
            <a:off x="2956600" y="2774747"/>
            <a:ext cx="5824200" cy="2707800"/>
          </a:xfrm>
          <a:prstGeom prst="rect">
            <a:avLst/>
          </a:prstGeom>
          <a:noFill/>
          <a:ln>
            <a:noFill/>
          </a:ln>
        </p:spPr>
        <p:txBody>
          <a:bodyPr spcFirstLastPara="1" wrap="square" lIns="91425" tIns="45700" rIns="91425" bIns="45700" anchor="t" anchorCtr="0">
            <a:noAutofit/>
          </a:bodyPr>
          <a:lstStyle/>
          <a:p>
            <a:pPr marL="0" lvl="0" indent="0" algn="l" rtl="0">
              <a:lnSpc>
                <a:spcPct val="200000"/>
              </a:lnSpc>
              <a:spcBef>
                <a:spcPts val="0"/>
              </a:spcBef>
              <a:spcAft>
                <a:spcPts val="0"/>
              </a:spcAft>
              <a:buSzPts val="1800"/>
              <a:buNone/>
            </a:pPr>
            <a:r>
              <a:rPr lang="en-US"/>
              <a:t>The project has been implemented within three distinct phases:</a:t>
            </a:r>
            <a:endParaRPr/>
          </a:p>
          <a:p>
            <a:pPr marL="457200" lvl="0" indent="-342900" algn="l" rtl="0">
              <a:lnSpc>
                <a:spcPct val="200000"/>
              </a:lnSpc>
              <a:spcBef>
                <a:spcPts val="0"/>
              </a:spcBef>
              <a:spcAft>
                <a:spcPts val="0"/>
              </a:spcAft>
              <a:buSzPts val="1800"/>
              <a:buChar char="•"/>
            </a:pPr>
            <a:r>
              <a:rPr lang="en-US"/>
              <a:t>Face Detection and Data Gathering</a:t>
            </a:r>
            <a:endParaRPr/>
          </a:p>
          <a:p>
            <a:pPr marL="457200" lvl="0" indent="-342900" algn="l" rtl="0">
              <a:lnSpc>
                <a:spcPct val="200000"/>
              </a:lnSpc>
              <a:spcBef>
                <a:spcPts val="0"/>
              </a:spcBef>
              <a:spcAft>
                <a:spcPts val="0"/>
              </a:spcAft>
              <a:buSzPts val="1800"/>
              <a:buChar char="•"/>
            </a:pPr>
            <a:r>
              <a:rPr lang="en-US"/>
              <a:t>Training the Recognizer</a:t>
            </a:r>
            <a:endParaRPr/>
          </a:p>
          <a:p>
            <a:pPr marL="457200" lvl="0" indent="-342900" algn="l" rtl="0">
              <a:lnSpc>
                <a:spcPct val="200000"/>
              </a:lnSpc>
              <a:spcBef>
                <a:spcPts val="0"/>
              </a:spcBef>
              <a:spcAft>
                <a:spcPts val="0"/>
              </a:spcAft>
              <a:buSzPts val="1800"/>
              <a:buChar char="•"/>
            </a:pPr>
            <a:r>
              <a:rPr lang="en-US"/>
              <a:t>Face Recognition</a:t>
            </a:r>
            <a:endParaRPr/>
          </a:p>
        </p:txBody>
      </p:sp>
      <p:sp>
        <p:nvSpPr>
          <p:cNvPr id="415" name="Google Shape;415;p4"/>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chemeClr val="dk1"/>
              </a:buClr>
              <a:buSzPts val="1400"/>
              <a:buFont typeface="Arial"/>
              <a:buNone/>
            </a:pPr>
            <a:r>
              <a:rPr lang="en-US"/>
              <a:t>Human Identification using Humanoid Vision</a:t>
            </a:r>
            <a:endParaRPr/>
          </a:p>
          <a:p>
            <a:pPr marL="0" lvl="0" indent="0" algn="r" rtl="0">
              <a:lnSpc>
                <a:spcPct val="100000"/>
              </a:lnSpc>
              <a:spcBef>
                <a:spcPts val="0"/>
              </a:spcBef>
              <a:spcAft>
                <a:spcPts val="0"/>
              </a:spcAft>
              <a:buSzPts val="1400"/>
              <a:buNone/>
            </a:pPr>
            <a:endParaRPr/>
          </a:p>
        </p:txBody>
      </p:sp>
      <p:sp>
        <p:nvSpPr>
          <p:cNvPr id="416" name="Google Shape;416;p4"/>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5</a:t>
            </a:fld>
            <a:endParaRPr/>
          </a:p>
        </p:txBody>
      </p:sp>
      <p:sp>
        <p:nvSpPr>
          <p:cNvPr id="417" name="Google Shape;417;p4"/>
          <p:cNvSpPr txBox="1">
            <a:spLocks noGrp="1"/>
          </p:cNvSpPr>
          <p:nvPr>
            <p:ph type="dt" idx="10"/>
          </p:nvPr>
        </p:nvSpPr>
        <p:spPr>
          <a:xfrm rot="5400000">
            <a:off x="10595937" y="5074999"/>
            <a:ext cx="2647800" cy="365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Phases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g11df9f4984d_0_9"/>
          <p:cNvSpPr txBox="1">
            <a:spLocks noGrp="1"/>
          </p:cNvSpPr>
          <p:nvPr>
            <p:ph type="title"/>
          </p:nvPr>
        </p:nvSpPr>
        <p:spPr>
          <a:xfrm>
            <a:off x="2915550" y="1694550"/>
            <a:ext cx="6360900" cy="579900"/>
          </a:xfrm>
          <a:prstGeom prst="rect">
            <a:avLst/>
          </a:prstGeom>
          <a:noFill/>
          <a:ln>
            <a:noFill/>
          </a:ln>
        </p:spPr>
        <p:txBody>
          <a:bodyPr spcFirstLastPara="1" wrap="square" lIns="91425" tIns="45700" rIns="91425" bIns="45700" anchor="t" anchorCtr="0">
            <a:noAutofit/>
          </a:bodyPr>
          <a:lstStyle/>
          <a:p>
            <a:pPr marL="0" lvl="0" indent="0" algn="ctr" rtl="0">
              <a:lnSpc>
                <a:spcPct val="200000"/>
              </a:lnSpc>
              <a:spcBef>
                <a:spcPts val="0"/>
              </a:spcBef>
              <a:spcAft>
                <a:spcPts val="0"/>
              </a:spcAft>
              <a:buSzPts val="2800"/>
              <a:buNone/>
            </a:pPr>
            <a:r>
              <a:rPr lang="en-US" sz="2400"/>
              <a:t>Face Detection and Data Gathering</a:t>
            </a:r>
            <a:endParaRPr sz="2400"/>
          </a:p>
        </p:txBody>
      </p:sp>
      <p:sp>
        <p:nvSpPr>
          <p:cNvPr id="424" name="Google Shape;424;g11df9f4984d_0_9"/>
          <p:cNvSpPr txBox="1">
            <a:spLocks noGrp="1"/>
          </p:cNvSpPr>
          <p:nvPr>
            <p:ph type="body" idx="1"/>
          </p:nvPr>
        </p:nvSpPr>
        <p:spPr>
          <a:xfrm>
            <a:off x="2915550" y="2643451"/>
            <a:ext cx="5824200" cy="1940100"/>
          </a:xfrm>
          <a:prstGeom prst="rect">
            <a:avLst/>
          </a:prstGeom>
          <a:noFill/>
          <a:ln>
            <a:noFill/>
          </a:ln>
        </p:spPr>
        <p:txBody>
          <a:bodyPr spcFirstLastPara="1" wrap="square" lIns="91425" tIns="45700" rIns="91425" bIns="45700" anchor="t" anchorCtr="0">
            <a:noAutofit/>
          </a:bodyPr>
          <a:lstStyle/>
          <a:p>
            <a:pPr marL="457200" lvl="0" indent="-342900" algn="l" rtl="0">
              <a:lnSpc>
                <a:spcPct val="200000"/>
              </a:lnSpc>
              <a:spcBef>
                <a:spcPts val="0"/>
              </a:spcBef>
              <a:spcAft>
                <a:spcPts val="0"/>
              </a:spcAft>
              <a:buSzPts val="1800"/>
              <a:buChar char="●"/>
            </a:pPr>
            <a:r>
              <a:rPr lang="en-US"/>
              <a:t>OpenCV’s Haar cascades is used to find a face in a given frame</a:t>
            </a:r>
            <a:endParaRPr/>
          </a:p>
          <a:p>
            <a:pPr marL="457200" lvl="0" indent="-342900" algn="l" rtl="0">
              <a:lnSpc>
                <a:spcPct val="200000"/>
              </a:lnSpc>
              <a:spcBef>
                <a:spcPts val="0"/>
              </a:spcBef>
              <a:spcAft>
                <a:spcPts val="0"/>
              </a:spcAft>
              <a:buSzPts val="1800"/>
              <a:buChar char="●"/>
            </a:pPr>
            <a:r>
              <a:rPr lang="en-US"/>
              <a:t>Dataset used for face detection consists of frontal face info, and is provided within the OpenCV package</a:t>
            </a:r>
            <a:endParaRPr/>
          </a:p>
          <a:p>
            <a:pPr marL="457200" lvl="0" indent="-342900" algn="l" rtl="0">
              <a:lnSpc>
                <a:spcPct val="200000"/>
              </a:lnSpc>
              <a:spcBef>
                <a:spcPts val="0"/>
              </a:spcBef>
              <a:spcAft>
                <a:spcPts val="0"/>
              </a:spcAft>
              <a:buSzPts val="1800"/>
              <a:buChar char="●"/>
            </a:pPr>
            <a:r>
              <a:rPr lang="en-US"/>
              <a:t>Dataset used to face recognition consists of 200 images of a user’s face</a:t>
            </a:r>
            <a:endParaRPr/>
          </a:p>
          <a:p>
            <a:pPr marL="457200" lvl="0" indent="0" algn="l" rtl="0">
              <a:lnSpc>
                <a:spcPct val="200000"/>
              </a:lnSpc>
              <a:spcBef>
                <a:spcPts val="0"/>
              </a:spcBef>
              <a:spcAft>
                <a:spcPts val="0"/>
              </a:spcAft>
              <a:buSzPts val="1800"/>
              <a:buNone/>
            </a:pPr>
            <a:endParaRPr/>
          </a:p>
        </p:txBody>
      </p:sp>
      <p:sp>
        <p:nvSpPr>
          <p:cNvPr id="425" name="Google Shape;425;g11df9f4984d_0_9"/>
          <p:cNvSpPr txBox="1">
            <a:spLocks noGrp="1"/>
          </p:cNvSpPr>
          <p:nvPr>
            <p:ph type="sldNum" idx="12"/>
          </p:nvPr>
        </p:nvSpPr>
        <p:spPr>
          <a:xfrm>
            <a:off x="11519019" y="3164804"/>
            <a:ext cx="546000" cy="579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a:t>6</a:t>
            </a:fld>
            <a:endParaRPr/>
          </a:p>
        </p:txBody>
      </p:sp>
      <p:sp>
        <p:nvSpPr>
          <p:cNvPr id="426" name="Google Shape;426;g11df9f4984d_0_9"/>
          <p:cNvSpPr txBox="1">
            <a:spLocks noGrp="1"/>
          </p:cNvSpPr>
          <p:nvPr>
            <p:ph type="ftr" idx="11"/>
          </p:nvPr>
        </p:nvSpPr>
        <p:spPr>
          <a:xfrm rot="5400000">
            <a:off x="10541139" y="1408189"/>
            <a:ext cx="27705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chemeClr val="dk1"/>
              </a:buClr>
              <a:buSzPts val="1400"/>
              <a:buFont typeface="Arial"/>
              <a:buNone/>
            </a:pPr>
            <a:r>
              <a:rPr lang="en-US"/>
              <a:t>Human Identification using Humanoid Vision</a:t>
            </a:r>
            <a:endParaRPr/>
          </a:p>
          <a:p>
            <a:pPr marL="0" lvl="0" indent="0" algn="r" rtl="0">
              <a:lnSpc>
                <a:spcPct val="100000"/>
              </a:lnSpc>
              <a:spcBef>
                <a:spcPts val="0"/>
              </a:spcBef>
              <a:spcAft>
                <a:spcPts val="0"/>
              </a:spcAft>
              <a:buSzPts val="1400"/>
              <a:buNone/>
            </a:pPr>
            <a:endParaRPr/>
          </a:p>
        </p:txBody>
      </p:sp>
      <p:sp>
        <p:nvSpPr>
          <p:cNvPr id="427" name="Google Shape;427;g11df9f4984d_0_9"/>
          <p:cNvSpPr txBox="1">
            <a:spLocks noGrp="1"/>
          </p:cNvSpPr>
          <p:nvPr>
            <p:ph type="sldNum" idx="12"/>
          </p:nvPr>
        </p:nvSpPr>
        <p:spPr>
          <a:xfrm>
            <a:off x="11519019" y="3164804"/>
            <a:ext cx="546000" cy="579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6</a:t>
            </a:fld>
            <a:endParaRPr/>
          </a:p>
        </p:txBody>
      </p:sp>
      <p:sp>
        <p:nvSpPr>
          <p:cNvPr id="428" name="Google Shape;428;g11df9f4984d_0_9"/>
          <p:cNvSpPr txBox="1">
            <a:spLocks noGrp="1"/>
          </p:cNvSpPr>
          <p:nvPr>
            <p:ph type="dt" idx="10"/>
          </p:nvPr>
        </p:nvSpPr>
        <p:spPr>
          <a:xfrm rot="5400000">
            <a:off x="10595937" y="5074999"/>
            <a:ext cx="2647800" cy="365100"/>
          </a:xfrm>
          <a:prstGeom prst="rect">
            <a:avLst/>
          </a:prstGeom>
          <a:noFill/>
          <a:ln>
            <a:noFill/>
          </a:ln>
        </p:spPr>
        <p:txBody>
          <a:bodyPr spcFirstLastPara="1" wrap="square" lIns="91425" tIns="45700" rIns="91425" bIns="45700" anchor="ctr" anchorCtr="0">
            <a:noAutofit/>
          </a:bodyPr>
          <a:lstStyle/>
          <a:p>
            <a:pPr marL="0" lvl="0" indent="0" algn="l" rtl="0">
              <a:lnSpc>
                <a:spcPct val="200000"/>
              </a:lnSpc>
              <a:spcBef>
                <a:spcPts val="0"/>
              </a:spcBef>
              <a:spcAft>
                <a:spcPts val="0"/>
              </a:spcAft>
              <a:buSzPts val="1100"/>
              <a:buNone/>
            </a:pPr>
            <a:r>
              <a:rPr lang="en-US"/>
              <a:t>Phase 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8"/>
          <p:cNvSpPr txBox="1">
            <a:spLocks noGrp="1"/>
          </p:cNvSpPr>
          <p:nvPr>
            <p:ph type="title"/>
          </p:nvPr>
        </p:nvSpPr>
        <p:spPr>
          <a:xfrm>
            <a:off x="965511" y="760406"/>
            <a:ext cx="5424988" cy="57924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sz="2800"/>
              <a:t>FACE DETECTION AND DATA GATHERING</a:t>
            </a:r>
            <a:endParaRPr/>
          </a:p>
        </p:txBody>
      </p:sp>
      <p:sp>
        <p:nvSpPr>
          <p:cNvPr id="434" name="Google Shape;434;p8"/>
          <p:cNvSpPr txBox="1">
            <a:spLocks noGrp="1"/>
          </p:cNvSpPr>
          <p:nvPr>
            <p:ph type="body" idx="1"/>
          </p:nvPr>
        </p:nvSpPr>
        <p:spPr>
          <a:xfrm>
            <a:off x="965511" y="3417877"/>
            <a:ext cx="2806280" cy="36512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600"/>
              <a:buNone/>
            </a:pPr>
            <a:r>
              <a:rPr lang="en-US"/>
              <a:t>Face detection</a:t>
            </a:r>
            <a:endParaRPr/>
          </a:p>
        </p:txBody>
      </p:sp>
      <p:sp>
        <p:nvSpPr>
          <p:cNvPr id="435" name="Google Shape;435;p8"/>
          <p:cNvSpPr txBox="1">
            <a:spLocks noGrp="1"/>
          </p:cNvSpPr>
          <p:nvPr>
            <p:ph type="body" idx="2"/>
          </p:nvPr>
        </p:nvSpPr>
        <p:spPr>
          <a:xfrm>
            <a:off x="965511" y="3766050"/>
            <a:ext cx="2806280" cy="1148945"/>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SzPts val="1400"/>
              <a:buNone/>
            </a:pPr>
            <a:r>
              <a:rPr lang="en-US"/>
              <a:t>Haar cascade is used to detect any face in the current frame​ from the livestream</a:t>
            </a:r>
            <a:endParaRPr/>
          </a:p>
        </p:txBody>
      </p:sp>
      <p:sp>
        <p:nvSpPr>
          <p:cNvPr id="436" name="Google Shape;436;p8"/>
          <p:cNvSpPr txBox="1">
            <a:spLocks noGrp="1"/>
          </p:cNvSpPr>
          <p:nvPr>
            <p:ph type="body" idx="3"/>
          </p:nvPr>
        </p:nvSpPr>
        <p:spPr>
          <a:xfrm>
            <a:off x="4514520" y="3400925"/>
            <a:ext cx="2806280" cy="36512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600"/>
              <a:buNone/>
            </a:pPr>
            <a:r>
              <a:rPr lang="en-US"/>
              <a:t>Conversion</a:t>
            </a:r>
            <a:endParaRPr/>
          </a:p>
        </p:txBody>
      </p:sp>
      <p:sp>
        <p:nvSpPr>
          <p:cNvPr id="437" name="Google Shape;437;p8"/>
          <p:cNvSpPr txBox="1">
            <a:spLocks noGrp="1"/>
          </p:cNvSpPr>
          <p:nvPr>
            <p:ph type="body" idx="4"/>
          </p:nvPr>
        </p:nvSpPr>
        <p:spPr>
          <a:xfrm>
            <a:off x="4514520" y="3749098"/>
            <a:ext cx="2806280" cy="1148945"/>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SzPts val="1400"/>
              <a:buNone/>
            </a:pPr>
            <a:r>
              <a:rPr lang="en-US"/>
              <a:t>Images of the face extracted are then converted to grayscale for easier training</a:t>
            </a:r>
            <a:endParaRPr/>
          </a:p>
        </p:txBody>
      </p:sp>
      <p:sp>
        <p:nvSpPr>
          <p:cNvPr id="438" name="Google Shape;438;p8"/>
          <p:cNvSpPr txBox="1">
            <a:spLocks noGrp="1"/>
          </p:cNvSpPr>
          <p:nvPr>
            <p:ph type="body" idx="5"/>
          </p:nvPr>
        </p:nvSpPr>
        <p:spPr>
          <a:xfrm>
            <a:off x="8063529" y="3400925"/>
            <a:ext cx="2692240" cy="36512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600"/>
              <a:buNone/>
            </a:pPr>
            <a:r>
              <a:rPr lang="en-US"/>
              <a:t>Storage</a:t>
            </a:r>
            <a:endParaRPr/>
          </a:p>
        </p:txBody>
      </p:sp>
      <p:sp>
        <p:nvSpPr>
          <p:cNvPr id="439" name="Google Shape;439;p8"/>
          <p:cNvSpPr txBox="1">
            <a:spLocks noGrp="1"/>
          </p:cNvSpPr>
          <p:nvPr>
            <p:ph type="body" idx="6"/>
          </p:nvPr>
        </p:nvSpPr>
        <p:spPr>
          <a:xfrm>
            <a:off x="8063529" y="3749098"/>
            <a:ext cx="2692240" cy="1148945"/>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SzPts val="1400"/>
              <a:buNone/>
            </a:pPr>
            <a:r>
              <a:rPr lang="en-US"/>
              <a:t>Grayscale images are then stored according to the ID of the user</a:t>
            </a:r>
            <a:endParaRPr/>
          </a:p>
        </p:txBody>
      </p:sp>
      <p:sp>
        <p:nvSpPr>
          <p:cNvPr id="440" name="Google Shape;440;p8"/>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SzPts val="1400"/>
              <a:buNone/>
            </a:pPr>
            <a:r>
              <a:rPr lang="en-US">
                <a:latin typeface="Century Gothic"/>
                <a:ea typeface="Century Gothic"/>
                <a:cs typeface="Century Gothic"/>
                <a:sym typeface="Century Gothic"/>
              </a:rPr>
              <a:t>Human Identification using Humanoid Vision</a:t>
            </a:r>
            <a:endParaRPr/>
          </a:p>
        </p:txBody>
      </p:sp>
      <p:sp>
        <p:nvSpPr>
          <p:cNvPr id="441" name="Google Shape;441;p8"/>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7</a:t>
            </a:fld>
            <a:endParaRPr/>
          </a:p>
        </p:txBody>
      </p:sp>
      <p:sp>
        <p:nvSpPr>
          <p:cNvPr id="442" name="Google Shape;442;p8"/>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Overview</a:t>
            </a:r>
            <a:endParaRPr/>
          </a:p>
        </p:txBody>
      </p:sp>
      <p:cxnSp>
        <p:nvCxnSpPr>
          <p:cNvPr id="443" name="Google Shape;443;p8"/>
          <p:cNvCxnSpPr/>
          <p:nvPr/>
        </p:nvCxnSpPr>
        <p:spPr>
          <a:xfrm>
            <a:off x="2668225" y="2771218"/>
            <a:ext cx="6590075" cy="0"/>
          </a:xfrm>
          <a:prstGeom prst="straightConnector1">
            <a:avLst/>
          </a:prstGeom>
          <a:noFill/>
          <a:ln w="9525" cap="flat" cmpd="sng">
            <a:solidFill>
              <a:schemeClr val="accent6"/>
            </a:solidFill>
            <a:prstDash val="solid"/>
            <a:round/>
            <a:headEnd type="none" w="sm" len="sm"/>
            <a:tailEnd type="none" w="sm" len="sm"/>
          </a:ln>
        </p:spPr>
      </p:cxnSp>
      <p:sp>
        <p:nvSpPr>
          <p:cNvPr id="444" name="Google Shape;444;p8"/>
          <p:cNvSpPr/>
          <p:nvPr/>
        </p:nvSpPr>
        <p:spPr>
          <a:xfrm>
            <a:off x="1895812" y="2298379"/>
            <a:ext cx="945678" cy="945678"/>
          </a:xfrm>
          <a:prstGeom prst="ellipse">
            <a:avLst/>
          </a:prstGeom>
          <a:solidFill>
            <a:schemeClr val="accent1"/>
          </a:solidFill>
          <a:ln w="1905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445" name="Google Shape;445;p8"/>
          <p:cNvPicPr preferRelativeResize="0"/>
          <p:nvPr/>
        </p:nvPicPr>
        <p:blipFill rotWithShape="1">
          <a:blip r:embed="rId3">
            <a:alphaModFix/>
          </a:blip>
          <a:srcRect/>
          <a:stretch/>
        </p:blipFill>
        <p:spPr>
          <a:xfrm>
            <a:off x="2069077" y="2471644"/>
            <a:ext cx="599148" cy="599148"/>
          </a:xfrm>
          <a:prstGeom prst="rect">
            <a:avLst/>
          </a:prstGeom>
          <a:noFill/>
          <a:ln>
            <a:noFill/>
          </a:ln>
        </p:spPr>
      </p:pic>
      <p:sp>
        <p:nvSpPr>
          <p:cNvPr id="446" name="Google Shape;446;p8"/>
          <p:cNvSpPr/>
          <p:nvPr/>
        </p:nvSpPr>
        <p:spPr>
          <a:xfrm>
            <a:off x="5444821" y="2298379"/>
            <a:ext cx="945678" cy="945678"/>
          </a:xfrm>
          <a:prstGeom prst="ellipse">
            <a:avLst/>
          </a:prstGeom>
          <a:solidFill>
            <a:schemeClr val="accent1"/>
          </a:solidFill>
          <a:ln w="1905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47" name="Google Shape;447;p8"/>
          <p:cNvSpPr/>
          <p:nvPr/>
        </p:nvSpPr>
        <p:spPr>
          <a:xfrm>
            <a:off x="8936810" y="2298379"/>
            <a:ext cx="945678" cy="945678"/>
          </a:xfrm>
          <a:prstGeom prst="ellipse">
            <a:avLst/>
          </a:prstGeom>
          <a:solidFill>
            <a:schemeClr val="accent1"/>
          </a:solidFill>
          <a:ln w="1905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48" name="Google Shape;448;p8"/>
          <p:cNvSpPr/>
          <p:nvPr/>
        </p:nvSpPr>
        <p:spPr>
          <a:xfrm>
            <a:off x="5676360" y="2531533"/>
            <a:ext cx="482600" cy="539259"/>
          </a:xfrm>
          <a:prstGeom prst="curvedLeftArrow">
            <a:avLst>
              <a:gd name="adj1" fmla="val 25000"/>
              <a:gd name="adj2" fmla="val 50000"/>
              <a:gd name="adj3" fmla="val 25000"/>
            </a:avLst>
          </a:prstGeom>
          <a:solidFill>
            <a:schemeClr val="accent1"/>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449" name="Google Shape;449;p8"/>
          <p:cNvSpPr/>
          <p:nvPr/>
        </p:nvSpPr>
        <p:spPr>
          <a:xfrm>
            <a:off x="9193331" y="2484526"/>
            <a:ext cx="402167" cy="633271"/>
          </a:xfrm>
          <a:prstGeom prst="downArrow">
            <a:avLst>
              <a:gd name="adj1" fmla="val 50000"/>
              <a:gd name="adj2" fmla="val 50000"/>
            </a:avLst>
          </a:prstGeom>
          <a:solidFill>
            <a:schemeClr val="accent1"/>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3"/>
          <p:cNvSpPr txBox="1">
            <a:spLocks noGrp="1"/>
          </p:cNvSpPr>
          <p:nvPr>
            <p:ph type="title"/>
          </p:nvPr>
        </p:nvSpPr>
        <p:spPr>
          <a:xfrm>
            <a:off x="2688245" y="1508283"/>
            <a:ext cx="6360900" cy="579900"/>
          </a:xfrm>
          <a:prstGeom prst="rect">
            <a:avLst/>
          </a:prstGeom>
          <a:noFill/>
          <a:ln>
            <a:noFill/>
          </a:ln>
        </p:spPr>
        <p:txBody>
          <a:bodyPr spcFirstLastPara="1" wrap="square" lIns="91425" tIns="45700" rIns="91425" bIns="45700" anchor="t" anchorCtr="0">
            <a:noAutofit/>
          </a:bodyPr>
          <a:lstStyle/>
          <a:p>
            <a:pPr marL="0" lvl="0" indent="0" algn="ctr" rtl="0">
              <a:lnSpc>
                <a:spcPct val="200000"/>
              </a:lnSpc>
              <a:spcBef>
                <a:spcPts val="0"/>
              </a:spcBef>
              <a:spcAft>
                <a:spcPts val="0"/>
              </a:spcAft>
              <a:buSzPts val="2800"/>
              <a:buNone/>
            </a:pPr>
            <a:r>
              <a:rPr lang="en-US" sz="2400"/>
              <a:t>Training the Recognizer And</a:t>
            </a:r>
            <a:br>
              <a:rPr lang="en-US" sz="2400"/>
            </a:br>
            <a:r>
              <a:rPr lang="en-US" sz="2400"/>
              <a:t>Face Recognition</a:t>
            </a:r>
            <a:endParaRPr sz="2400"/>
          </a:p>
        </p:txBody>
      </p:sp>
      <p:sp>
        <p:nvSpPr>
          <p:cNvPr id="456" name="Google Shape;456;p3"/>
          <p:cNvSpPr txBox="1">
            <a:spLocks noGrp="1"/>
          </p:cNvSpPr>
          <p:nvPr>
            <p:ph type="body" idx="1"/>
          </p:nvPr>
        </p:nvSpPr>
        <p:spPr>
          <a:xfrm>
            <a:off x="2956595" y="3164804"/>
            <a:ext cx="5824200" cy="1940100"/>
          </a:xfrm>
          <a:prstGeom prst="rect">
            <a:avLst/>
          </a:prstGeom>
          <a:noFill/>
          <a:ln>
            <a:noFill/>
          </a:ln>
        </p:spPr>
        <p:txBody>
          <a:bodyPr spcFirstLastPara="1" wrap="square" lIns="91425" tIns="45700" rIns="91425" bIns="45700" anchor="t" anchorCtr="0">
            <a:noAutofit/>
          </a:bodyPr>
          <a:lstStyle/>
          <a:p>
            <a:pPr marL="457200" lvl="0" indent="-342900" algn="l" rtl="0">
              <a:lnSpc>
                <a:spcPct val="200000"/>
              </a:lnSpc>
              <a:spcBef>
                <a:spcPts val="0"/>
              </a:spcBef>
              <a:spcAft>
                <a:spcPts val="0"/>
              </a:spcAft>
              <a:buSzPts val="1800"/>
              <a:buChar char="●"/>
            </a:pPr>
            <a:r>
              <a:rPr lang="en-US"/>
              <a:t>LBPH will be used to train the dataset gathered and create a meta-data</a:t>
            </a:r>
            <a:endParaRPr/>
          </a:p>
          <a:p>
            <a:pPr marL="457200" lvl="0" indent="-342900" algn="l" rtl="0">
              <a:lnSpc>
                <a:spcPct val="200000"/>
              </a:lnSpc>
              <a:spcBef>
                <a:spcPts val="0"/>
              </a:spcBef>
              <a:spcAft>
                <a:spcPts val="0"/>
              </a:spcAft>
              <a:buSzPts val="1800"/>
              <a:buChar char="●"/>
            </a:pPr>
            <a:r>
              <a:rPr lang="en-US"/>
              <a:t>Meta-data will be used by LBPH to detect the face Haar cascade identifies</a:t>
            </a:r>
            <a:endParaRPr/>
          </a:p>
          <a:p>
            <a:pPr marL="457200" lvl="0" indent="0" algn="l" rtl="0">
              <a:lnSpc>
                <a:spcPct val="200000"/>
              </a:lnSpc>
              <a:spcBef>
                <a:spcPts val="0"/>
              </a:spcBef>
              <a:spcAft>
                <a:spcPts val="0"/>
              </a:spcAft>
              <a:buSzPts val="1800"/>
              <a:buNone/>
            </a:pPr>
            <a:endParaRPr/>
          </a:p>
        </p:txBody>
      </p:sp>
      <p:sp>
        <p:nvSpPr>
          <p:cNvPr id="457" name="Google Shape;457;p3"/>
          <p:cNvSpPr txBox="1">
            <a:spLocks noGrp="1"/>
          </p:cNvSpPr>
          <p:nvPr>
            <p:ph type="sldNum" idx="12"/>
          </p:nvPr>
        </p:nvSpPr>
        <p:spPr>
          <a:xfrm>
            <a:off x="11519019" y="3164804"/>
            <a:ext cx="546000" cy="579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a:t>8</a:t>
            </a:fld>
            <a:endParaRPr/>
          </a:p>
        </p:txBody>
      </p:sp>
      <p:sp>
        <p:nvSpPr>
          <p:cNvPr id="458" name="Google Shape;458;p3"/>
          <p:cNvSpPr txBox="1">
            <a:spLocks noGrp="1"/>
          </p:cNvSpPr>
          <p:nvPr>
            <p:ph type="ftr" idx="11"/>
          </p:nvPr>
        </p:nvSpPr>
        <p:spPr>
          <a:xfrm rot="5400000">
            <a:off x="10541139" y="1408189"/>
            <a:ext cx="27705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chemeClr val="dk1"/>
              </a:buClr>
              <a:buSzPts val="1400"/>
              <a:buFont typeface="Arial"/>
              <a:buNone/>
            </a:pPr>
            <a:r>
              <a:rPr lang="en-US"/>
              <a:t>Human Identification using Humanoid Vision</a:t>
            </a:r>
            <a:endParaRPr/>
          </a:p>
          <a:p>
            <a:pPr marL="0" lvl="0" indent="0" algn="r" rtl="0">
              <a:lnSpc>
                <a:spcPct val="100000"/>
              </a:lnSpc>
              <a:spcBef>
                <a:spcPts val="0"/>
              </a:spcBef>
              <a:spcAft>
                <a:spcPts val="0"/>
              </a:spcAft>
              <a:buSzPts val="1400"/>
              <a:buNone/>
            </a:pPr>
            <a:endParaRPr/>
          </a:p>
        </p:txBody>
      </p:sp>
      <p:sp>
        <p:nvSpPr>
          <p:cNvPr id="459" name="Google Shape;459;p3"/>
          <p:cNvSpPr txBox="1">
            <a:spLocks noGrp="1"/>
          </p:cNvSpPr>
          <p:nvPr>
            <p:ph type="sldNum" idx="12"/>
          </p:nvPr>
        </p:nvSpPr>
        <p:spPr>
          <a:xfrm>
            <a:off x="11519019" y="3164804"/>
            <a:ext cx="546000" cy="5799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8</a:t>
            </a:fld>
            <a:endParaRPr/>
          </a:p>
        </p:txBody>
      </p:sp>
      <p:sp>
        <p:nvSpPr>
          <p:cNvPr id="460" name="Google Shape;460;p3"/>
          <p:cNvSpPr txBox="1">
            <a:spLocks noGrp="1"/>
          </p:cNvSpPr>
          <p:nvPr>
            <p:ph type="dt" idx="10"/>
          </p:nvPr>
        </p:nvSpPr>
        <p:spPr>
          <a:xfrm rot="5400000">
            <a:off x="10595937" y="5074999"/>
            <a:ext cx="2647800" cy="365100"/>
          </a:xfrm>
          <a:prstGeom prst="rect">
            <a:avLst/>
          </a:prstGeom>
          <a:noFill/>
          <a:ln>
            <a:noFill/>
          </a:ln>
        </p:spPr>
        <p:txBody>
          <a:bodyPr spcFirstLastPara="1" wrap="square" lIns="91425" tIns="45700" rIns="91425" bIns="45700" anchor="ctr" anchorCtr="0">
            <a:noAutofit/>
          </a:bodyPr>
          <a:lstStyle/>
          <a:p>
            <a:pPr marL="0" lvl="0" indent="0" algn="l" rtl="0">
              <a:lnSpc>
                <a:spcPct val="200000"/>
              </a:lnSpc>
              <a:spcBef>
                <a:spcPts val="0"/>
              </a:spcBef>
              <a:spcAft>
                <a:spcPts val="0"/>
              </a:spcAft>
              <a:buSzPts val="1100"/>
              <a:buNone/>
            </a:pPr>
            <a:r>
              <a:rPr lang="en-US"/>
              <a:t>Phase 2 &amp; 3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2"/>
          <p:cNvSpPr txBox="1">
            <a:spLocks noGrp="1"/>
          </p:cNvSpPr>
          <p:nvPr>
            <p:ph type="title"/>
          </p:nvPr>
        </p:nvSpPr>
        <p:spPr>
          <a:xfrm>
            <a:off x="965511" y="760406"/>
            <a:ext cx="5424988" cy="579245"/>
          </a:xfrm>
          <a:prstGeom prst="rect">
            <a:avLst/>
          </a:prstGeom>
          <a:noFill/>
          <a:ln>
            <a:noFill/>
          </a:ln>
        </p:spPr>
        <p:txBody>
          <a:bodyPr spcFirstLastPara="1" wrap="square" lIns="91425" tIns="45700" rIns="91425" bIns="45700" anchor="t" anchorCtr="0">
            <a:noAutofit/>
          </a:bodyPr>
          <a:lstStyle/>
          <a:p>
            <a:pPr marL="457200" lvl="0" indent="-342900" algn="l" rtl="0">
              <a:lnSpc>
                <a:spcPct val="100000"/>
              </a:lnSpc>
              <a:spcBef>
                <a:spcPts val="0"/>
              </a:spcBef>
              <a:spcAft>
                <a:spcPts val="0"/>
              </a:spcAft>
              <a:buSzPts val="1800"/>
              <a:buChar char="•"/>
            </a:pPr>
            <a:r>
              <a:rPr lang="en-US" dirty="0"/>
              <a:t>TRAINING THE RECOGNIZER</a:t>
            </a:r>
            <a:endParaRPr dirty="0"/>
          </a:p>
        </p:txBody>
      </p:sp>
      <p:sp>
        <p:nvSpPr>
          <p:cNvPr id="466" name="Google Shape;466;p32"/>
          <p:cNvSpPr txBox="1">
            <a:spLocks noGrp="1"/>
          </p:cNvSpPr>
          <p:nvPr>
            <p:ph type="body" idx="1"/>
          </p:nvPr>
        </p:nvSpPr>
        <p:spPr>
          <a:xfrm>
            <a:off x="965511" y="3417877"/>
            <a:ext cx="2806280" cy="36512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600"/>
              <a:buNone/>
            </a:pPr>
            <a:r>
              <a:rPr lang="en-US" dirty="0"/>
              <a:t>Read</a:t>
            </a:r>
            <a:endParaRPr dirty="0"/>
          </a:p>
        </p:txBody>
      </p:sp>
      <p:sp>
        <p:nvSpPr>
          <p:cNvPr id="467" name="Google Shape;467;p32"/>
          <p:cNvSpPr txBox="1">
            <a:spLocks noGrp="1"/>
          </p:cNvSpPr>
          <p:nvPr>
            <p:ph type="body" idx="2"/>
          </p:nvPr>
        </p:nvSpPr>
        <p:spPr>
          <a:xfrm>
            <a:off x="965511" y="3766050"/>
            <a:ext cx="2806280" cy="1148945"/>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SzPts val="1400"/>
              <a:buNone/>
            </a:pPr>
            <a:r>
              <a:rPr lang="en-US" dirty="0"/>
              <a:t>The dataset collected in the previous step is now collected and fed to LBPH trainer</a:t>
            </a:r>
            <a:endParaRPr i="1" dirty="0"/>
          </a:p>
        </p:txBody>
      </p:sp>
      <p:sp>
        <p:nvSpPr>
          <p:cNvPr id="468" name="Google Shape;468;p32"/>
          <p:cNvSpPr txBox="1">
            <a:spLocks noGrp="1"/>
          </p:cNvSpPr>
          <p:nvPr>
            <p:ph type="body" idx="3"/>
          </p:nvPr>
        </p:nvSpPr>
        <p:spPr>
          <a:xfrm>
            <a:off x="4514520" y="3400925"/>
            <a:ext cx="2806280" cy="36512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600"/>
              <a:buNone/>
            </a:pPr>
            <a:r>
              <a:rPr lang="en-US" dirty="0"/>
              <a:t>Conversion</a:t>
            </a:r>
            <a:endParaRPr dirty="0"/>
          </a:p>
        </p:txBody>
      </p:sp>
      <p:sp>
        <p:nvSpPr>
          <p:cNvPr id="469" name="Google Shape;469;p32"/>
          <p:cNvSpPr txBox="1">
            <a:spLocks noGrp="1"/>
          </p:cNvSpPr>
          <p:nvPr>
            <p:ph type="body" idx="4"/>
          </p:nvPr>
        </p:nvSpPr>
        <p:spPr>
          <a:xfrm>
            <a:off x="4514520" y="3749098"/>
            <a:ext cx="2806280" cy="1148945"/>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SzPts val="1400"/>
              <a:buNone/>
            </a:pPr>
            <a:r>
              <a:rPr lang="en-US" dirty="0"/>
              <a:t>Trainer converts grayscale images into histogram meta-data according to user ID</a:t>
            </a:r>
            <a:endParaRPr dirty="0"/>
          </a:p>
        </p:txBody>
      </p:sp>
      <p:sp>
        <p:nvSpPr>
          <p:cNvPr id="470" name="Google Shape;470;p32"/>
          <p:cNvSpPr txBox="1">
            <a:spLocks noGrp="1"/>
          </p:cNvSpPr>
          <p:nvPr>
            <p:ph type="body" idx="5"/>
          </p:nvPr>
        </p:nvSpPr>
        <p:spPr>
          <a:xfrm>
            <a:off x="8063529" y="3400925"/>
            <a:ext cx="2692240" cy="365125"/>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600"/>
              <a:buNone/>
            </a:pPr>
            <a:r>
              <a:rPr lang="en-US" dirty="0"/>
              <a:t>Store</a:t>
            </a:r>
            <a:endParaRPr dirty="0"/>
          </a:p>
        </p:txBody>
      </p:sp>
      <p:sp>
        <p:nvSpPr>
          <p:cNvPr id="471" name="Google Shape;471;p32"/>
          <p:cNvSpPr txBox="1">
            <a:spLocks noGrp="1"/>
          </p:cNvSpPr>
          <p:nvPr>
            <p:ph type="body" idx="6"/>
          </p:nvPr>
        </p:nvSpPr>
        <p:spPr>
          <a:xfrm>
            <a:off x="8063529" y="3749098"/>
            <a:ext cx="2692240" cy="1148945"/>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SzPts val="1400"/>
              <a:buNone/>
            </a:pPr>
            <a:r>
              <a:rPr lang="en-US" dirty="0"/>
              <a:t>The meta-data formed​ in a run is stored in a </a:t>
            </a:r>
            <a:r>
              <a:rPr lang="en-US" dirty="0" err="1"/>
              <a:t>yaml</a:t>
            </a:r>
            <a:r>
              <a:rPr lang="en-US" dirty="0"/>
              <a:t> file</a:t>
            </a:r>
            <a:endParaRPr dirty="0"/>
          </a:p>
        </p:txBody>
      </p:sp>
      <p:sp>
        <p:nvSpPr>
          <p:cNvPr id="472" name="Google Shape;472;p32"/>
          <p:cNvSpPr txBox="1">
            <a:spLocks noGrp="1"/>
          </p:cNvSpPr>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SzPts val="1400"/>
              <a:buNone/>
            </a:pPr>
            <a:r>
              <a:rPr lang="en-US">
                <a:latin typeface="Century Gothic"/>
                <a:ea typeface="Century Gothic"/>
                <a:cs typeface="Century Gothic"/>
                <a:sym typeface="Century Gothic"/>
              </a:rPr>
              <a:t>Human Identification using Humanoid Vision</a:t>
            </a:r>
            <a:endParaRPr/>
          </a:p>
        </p:txBody>
      </p:sp>
      <p:sp>
        <p:nvSpPr>
          <p:cNvPr id="473" name="Google Shape;473;p32"/>
          <p:cNvSpPr txBox="1">
            <a:spLocks noGrp="1"/>
          </p:cNvSpPr>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t>9</a:t>
            </a:fld>
            <a:endParaRPr/>
          </a:p>
        </p:txBody>
      </p:sp>
      <p:sp>
        <p:nvSpPr>
          <p:cNvPr id="474" name="Google Shape;474;p32"/>
          <p:cNvSpPr txBox="1">
            <a:spLocks noGrp="1"/>
          </p:cNvSpPr>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dirty="0"/>
              <a:t>Overview </a:t>
            </a:r>
            <a:endParaRPr dirty="0"/>
          </a:p>
        </p:txBody>
      </p:sp>
      <p:cxnSp>
        <p:nvCxnSpPr>
          <p:cNvPr id="475" name="Google Shape;475;p32"/>
          <p:cNvCxnSpPr/>
          <p:nvPr/>
        </p:nvCxnSpPr>
        <p:spPr>
          <a:xfrm>
            <a:off x="2668225" y="2771218"/>
            <a:ext cx="6590075" cy="0"/>
          </a:xfrm>
          <a:prstGeom prst="straightConnector1">
            <a:avLst/>
          </a:prstGeom>
          <a:noFill/>
          <a:ln w="9525" cap="flat" cmpd="sng">
            <a:solidFill>
              <a:schemeClr val="accent6"/>
            </a:solidFill>
            <a:prstDash val="solid"/>
            <a:round/>
            <a:headEnd type="none" w="sm" len="sm"/>
            <a:tailEnd type="none" w="sm" len="sm"/>
          </a:ln>
        </p:spPr>
      </p:cxnSp>
      <p:sp>
        <p:nvSpPr>
          <p:cNvPr id="476" name="Google Shape;476;p32"/>
          <p:cNvSpPr/>
          <p:nvPr/>
        </p:nvSpPr>
        <p:spPr>
          <a:xfrm>
            <a:off x="1895812" y="2298379"/>
            <a:ext cx="945678" cy="945678"/>
          </a:xfrm>
          <a:prstGeom prst="ellipse">
            <a:avLst/>
          </a:prstGeom>
          <a:solidFill>
            <a:schemeClr val="accent1"/>
          </a:solidFill>
          <a:ln w="1905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78" name="Google Shape;478;p32"/>
          <p:cNvSpPr/>
          <p:nvPr/>
        </p:nvSpPr>
        <p:spPr>
          <a:xfrm>
            <a:off x="5444821" y="2298379"/>
            <a:ext cx="945678" cy="945678"/>
          </a:xfrm>
          <a:prstGeom prst="ellipse">
            <a:avLst/>
          </a:prstGeom>
          <a:solidFill>
            <a:schemeClr val="accent1"/>
          </a:solidFill>
          <a:ln w="1905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79" name="Google Shape;479;p32"/>
          <p:cNvSpPr/>
          <p:nvPr/>
        </p:nvSpPr>
        <p:spPr>
          <a:xfrm>
            <a:off x="8936810" y="2298379"/>
            <a:ext cx="945678" cy="945678"/>
          </a:xfrm>
          <a:prstGeom prst="ellipse">
            <a:avLst/>
          </a:prstGeom>
          <a:solidFill>
            <a:schemeClr val="accent1"/>
          </a:solidFill>
          <a:ln w="1905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80" name="Google Shape;480;p32"/>
          <p:cNvSpPr/>
          <p:nvPr/>
        </p:nvSpPr>
        <p:spPr>
          <a:xfrm>
            <a:off x="5629793" y="2470307"/>
            <a:ext cx="575733" cy="670190"/>
          </a:xfrm>
          <a:prstGeom prst="curvedRightArrow">
            <a:avLst>
              <a:gd name="adj1" fmla="val 25000"/>
              <a:gd name="adj2" fmla="val 50000"/>
              <a:gd name="adj3" fmla="val 25000"/>
            </a:avLst>
          </a:prstGeom>
          <a:solidFill>
            <a:schemeClr val="accent1"/>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 name="Arrow: Down 1">
            <a:extLst>
              <a:ext uri="{FF2B5EF4-FFF2-40B4-BE49-F238E27FC236}">
                <a16:creationId xmlns:a16="http://schemas.microsoft.com/office/drawing/2014/main" id="{C1E0FCED-0595-4F0B-9077-361FFEA4B364}"/>
              </a:ext>
            </a:extLst>
          </p:cNvPr>
          <p:cNvSpPr/>
          <p:nvPr/>
        </p:nvSpPr>
        <p:spPr>
          <a:xfrm>
            <a:off x="9159882" y="2423969"/>
            <a:ext cx="499533" cy="694497"/>
          </a:xfrm>
          <a:prstGeom prst="downArrow">
            <a:avLst/>
          </a:prstGeom>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Arrow: Up 2">
            <a:extLst>
              <a:ext uri="{FF2B5EF4-FFF2-40B4-BE49-F238E27FC236}">
                <a16:creationId xmlns:a16="http://schemas.microsoft.com/office/drawing/2014/main" id="{33B1498D-5059-45F8-A4DC-8F3440D8C22B}"/>
              </a:ext>
            </a:extLst>
          </p:cNvPr>
          <p:cNvSpPr/>
          <p:nvPr/>
        </p:nvSpPr>
        <p:spPr>
          <a:xfrm>
            <a:off x="2091267" y="2446389"/>
            <a:ext cx="508000" cy="648159"/>
          </a:xfrm>
          <a:prstGeom prst="upArrow">
            <a:avLst/>
          </a:prstGeom>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Custom 18">
      <a:dk1>
        <a:srgbClr val="000000"/>
      </a:dk1>
      <a:lt1>
        <a:srgbClr val="FFFFFF"/>
      </a:lt1>
      <a:dk2>
        <a:srgbClr val="140A59"/>
      </a:dk2>
      <a:lt2>
        <a:srgbClr val="E7E6E6"/>
      </a:lt2>
      <a:accent1>
        <a:srgbClr val="2B0348"/>
      </a:accent1>
      <a:accent2>
        <a:srgbClr val="763788"/>
      </a:accent2>
      <a:accent3>
        <a:srgbClr val="EF050C"/>
      </a:accent3>
      <a:accent4>
        <a:srgbClr val="B01E4C"/>
      </a:accent4>
      <a:accent5>
        <a:srgbClr val="0565FA"/>
      </a:accent5>
      <a:accent6>
        <a:srgbClr val="0BE1FF"/>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217</TotalTime>
  <Words>767</Words>
  <Application>Microsoft Office PowerPoint</Application>
  <PresentationFormat>Widescreen</PresentationFormat>
  <Paragraphs>135</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Courier New</vt:lpstr>
      <vt:lpstr>Calibri</vt:lpstr>
      <vt:lpstr>Arial</vt:lpstr>
      <vt:lpstr>Century Gothic</vt:lpstr>
      <vt:lpstr>Office Theme</vt:lpstr>
      <vt:lpstr>Human Identification using Humanoid Vision</vt:lpstr>
      <vt:lpstr>Current Features</vt:lpstr>
      <vt:lpstr>REQUIREMENTS</vt:lpstr>
      <vt:lpstr>ALGORITHMS</vt:lpstr>
      <vt:lpstr>Phases</vt:lpstr>
      <vt:lpstr>Face Detection and Data Gathering</vt:lpstr>
      <vt:lpstr>FACE DETECTION AND DATA GATHERING</vt:lpstr>
      <vt:lpstr>Training the Recognizer And Face Recognition</vt:lpstr>
      <vt:lpstr>TRAINING THE RECOGNIZER</vt:lpstr>
      <vt:lpstr>FACE RECOGNITION</vt:lpstr>
      <vt:lpstr>PowerPoint Presentation</vt:lpstr>
      <vt:lpstr>LIMITATIONS</vt:lpstr>
      <vt:lpstr>LITERATURE</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Identification using Humanoid Vision</dc:title>
  <dc:creator>Sanjay Arya</dc:creator>
  <cp:lastModifiedBy>Sanjay Arya</cp:lastModifiedBy>
  <cp:revision>9</cp:revision>
  <dcterms:created xsi:type="dcterms:W3CDTF">2022-01-22T14:19:45Z</dcterms:created>
  <dcterms:modified xsi:type="dcterms:W3CDTF">2022-05-04T17:47:54Z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